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17"/>
  </p:notesMasterIdLst>
  <p:handoutMasterIdLst>
    <p:handoutMasterId r:id="rId18"/>
  </p:handoutMasterIdLst>
  <p:sldIdLst>
    <p:sldId id="1119" r:id="rId2"/>
    <p:sldId id="1047" r:id="rId3"/>
    <p:sldId id="1118" r:id="rId4"/>
    <p:sldId id="1054" r:id="rId5"/>
    <p:sldId id="1055" r:id="rId6"/>
    <p:sldId id="1056" r:id="rId7"/>
    <p:sldId id="1059" r:id="rId8"/>
    <p:sldId id="1057" r:id="rId9"/>
    <p:sldId id="1060" r:id="rId10"/>
    <p:sldId id="1111" r:id="rId11"/>
    <p:sldId id="1100" r:id="rId12"/>
    <p:sldId id="1071" r:id="rId13"/>
    <p:sldId id="1742" r:id="rId14"/>
    <p:sldId id="1097" r:id="rId15"/>
    <p:sldId id="1038" r:id="rId16"/>
  </p:sldIdLst>
  <p:sldSz cx="9144000" cy="6858000" type="screen4x3"/>
  <p:notesSz cx="7053263" cy="9309100"/>
  <p:defaultTextStyle>
    <a:defPPr>
      <a:defRPr lang="en-US"/>
    </a:defPPr>
    <a:lvl1pPr algn="l" rtl="0" fontAlgn="base">
      <a:spcBef>
        <a:spcPct val="0"/>
      </a:spcBef>
      <a:spcAft>
        <a:spcPct val="0"/>
      </a:spcAft>
      <a:defRPr sz="1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1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1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1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1400" kern="1200">
        <a:solidFill>
          <a:schemeClr val="tx1"/>
        </a:solidFill>
        <a:latin typeface="Times New Roman" pitchFamily="18" charset="0"/>
        <a:ea typeface="+mn-ea"/>
        <a:cs typeface="Arial" charset="0"/>
      </a:defRPr>
    </a:lvl5pPr>
    <a:lvl6pPr marL="2286000" algn="l" defTabSz="914400" rtl="0" eaLnBrk="1" latinLnBrk="0" hangingPunct="1">
      <a:defRPr sz="1400" kern="1200">
        <a:solidFill>
          <a:schemeClr val="tx1"/>
        </a:solidFill>
        <a:latin typeface="Times New Roman" pitchFamily="18" charset="0"/>
        <a:ea typeface="+mn-ea"/>
        <a:cs typeface="Arial" charset="0"/>
      </a:defRPr>
    </a:lvl6pPr>
    <a:lvl7pPr marL="2743200" algn="l" defTabSz="914400" rtl="0" eaLnBrk="1" latinLnBrk="0" hangingPunct="1">
      <a:defRPr sz="1400" kern="1200">
        <a:solidFill>
          <a:schemeClr val="tx1"/>
        </a:solidFill>
        <a:latin typeface="Times New Roman" pitchFamily="18" charset="0"/>
        <a:ea typeface="+mn-ea"/>
        <a:cs typeface="Arial" charset="0"/>
      </a:defRPr>
    </a:lvl7pPr>
    <a:lvl8pPr marL="3200400" algn="l" defTabSz="914400" rtl="0" eaLnBrk="1" latinLnBrk="0" hangingPunct="1">
      <a:defRPr sz="1400" kern="1200">
        <a:solidFill>
          <a:schemeClr val="tx1"/>
        </a:solidFill>
        <a:latin typeface="Times New Roman" pitchFamily="18" charset="0"/>
        <a:ea typeface="+mn-ea"/>
        <a:cs typeface="Arial" charset="0"/>
      </a:defRPr>
    </a:lvl8pPr>
    <a:lvl9pPr marL="3657600" algn="l" defTabSz="914400" rtl="0" eaLnBrk="1" latinLnBrk="0" hangingPunct="1">
      <a:defRPr sz="1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2D01"/>
    <a:srgbClr val="FFCD23"/>
    <a:srgbClr val="E6AF00"/>
    <a:srgbClr val="902D01"/>
    <a:srgbClr val="802601"/>
    <a:srgbClr val="802D01"/>
    <a:srgbClr val="FFFF4B"/>
    <a:srgbClr val="FED10A"/>
    <a:srgbClr val="FCFF49"/>
    <a:srgbClr val="FFF5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701" autoAdjust="0"/>
  </p:normalViewPr>
  <p:slideViewPr>
    <p:cSldViewPr>
      <p:cViewPr varScale="1">
        <p:scale>
          <a:sx n="61" d="100"/>
          <a:sy n="61" d="100"/>
        </p:scale>
        <p:origin x="1159" y="3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3322"/>
    </p:cViewPr>
  </p:sorterViewPr>
  <p:notesViewPr>
    <p:cSldViewPr>
      <p:cViewPr>
        <p:scale>
          <a:sx n="100" d="100"/>
          <a:sy n="100" d="100"/>
        </p:scale>
        <p:origin x="-1992" y="-72"/>
      </p:cViewPr>
      <p:guideLst>
        <p:guide orient="horz" pos="2932"/>
        <p:guide pos="22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66864" y="77898"/>
            <a:ext cx="3841281" cy="619971"/>
          </a:xfrm>
          <a:prstGeom prst="rect">
            <a:avLst/>
          </a:prstGeom>
        </p:spPr>
        <p:txBody>
          <a:bodyPr vert="horz" lIns="93435" tIns="46718" rIns="93435" bIns="46718" rtlCol="0"/>
          <a:lstStyle>
            <a:lvl1pPr algn="ctr" eaLnBrk="0" hangingPunct="0">
              <a:defRPr sz="1100" b="0" dirty="0">
                <a:cs typeface="+mn-cs"/>
              </a:defRPr>
            </a:lvl1pPr>
          </a:lstStyle>
          <a:p>
            <a:pPr>
              <a:defRPr/>
            </a:pPr>
            <a:endParaRPr lang="en-US" dirty="0"/>
          </a:p>
        </p:txBody>
      </p:sp>
      <p:sp>
        <p:nvSpPr>
          <p:cNvPr id="5" name="Slide Number Placeholder 4"/>
          <p:cNvSpPr>
            <a:spLocks noGrp="1"/>
          </p:cNvSpPr>
          <p:nvPr>
            <p:ph type="sldNum" sz="quarter" idx="3"/>
          </p:nvPr>
        </p:nvSpPr>
        <p:spPr>
          <a:xfrm>
            <a:off x="3994618" y="8841741"/>
            <a:ext cx="3057053" cy="465773"/>
          </a:xfrm>
          <a:prstGeom prst="rect">
            <a:avLst/>
          </a:prstGeom>
        </p:spPr>
        <p:txBody>
          <a:bodyPr vert="horz" lIns="93435" tIns="46718" rIns="93435" bIns="46718" rtlCol="0" anchor="b"/>
          <a:lstStyle>
            <a:lvl1pPr algn="r" eaLnBrk="0" hangingPunct="0">
              <a:defRPr sz="1000">
                <a:solidFill>
                  <a:schemeClr val="bg1">
                    <a:lumMod val="50000"/>
                  </a:schemeClr>
                </a:solidFill>
                <a:cs typeface="+mn-cs"/>
              </a:defRPr>
            </a:lvl1pPr>
          </a:lstStyle>
          <a:p>
            <a:pPr>
              <a:defRPr/>
            </a:pPr>
            <a:fld id="{2318D4C1-2921-444B-ADEB-D3D047B20D17}" type="slidenum">
              <a:rPr lang="en-US">
                <a:solidFill>
                  <a:srgbClr val="3B4445"/>
                </a:solidFill>
              </a:rPr>
              <a:pPr>
                <a:defRPr/>
              </a:pPr>
              <a:t>‹#›</a:t>
            </a:fld>
            <a:endParaRPr lang="en-US" dirty="0">
              <a:solidFill>
                <a:srgbClr val="3B4445"/>
              </a:solidFill>
            </a:endParaRPr>
          </a:p>
        </p:txBody>
      </p:sp>
      <p:sp>
        <p:nvSpPr>
          <p:cNvPr id="3" name="Date Placeholder 2"/>
          <p:cNvSpPr>
            <a:spLocks noGrp="1"/>
          </p:cNvSpPr>
          <p:nvPr>
            <p:ph type="dt" sz="quarter" idx="1"/>
          </p:nvPr>
        </p:nvSpPr>
        <p:spPr>
          <a:xfrm>
            <a:off x="0" y="8927580"/>
            <a:ext cx="3056414" cy="381520"/>
          </a:xfrm>
          <a:prstGeom prst="rect">
            <a:avLst/>
          </a:prstGeom>
        </p:spPr>
        <p:txBody>
          <a:bodyPr vert="horz" lIns="92580" tIns="46289" rIns="92580" bIns="46289" rtlCol="0"/>
          <a:lstStyle>
            <a:lvl1pPr algn="r">
              <a:defRPr sz="1200"/>
            </a:lvl1pPr>
          </a:lstStyle>
          <a:p>
            <a:pPr algn="l"/>
            <a:endParaRPr lang="en-US" sz="1000" dirty="0">
              <a:solidFill>
                <a:srgbClr val="3B4445"/>
              </a:solidFill>
            </a:endParaRPr>
          </a:p>
          <a:p>
            <a:pPr algn="l"/>
            <a:fld id="{5DF74CE1-F6C7-496D-9853-D287CAB1C8CE}" type="datetimeFigureOut">
              <a:rPr lang="en-US" sz="1000">
                <a:solidFill>
                  <a:srgbClr val="3B4445"/>
                </a:solidFill>
              </a:rPr>
              <a:pPr algn="l"/>
              <a:t>7/29/2022</a:t>
            </a:fld>
            <a:endParaRPr lang="en-US" sz="1000" dirty="0">
              <a:solidFill>
                <a:srgbClr val="3B4445"/>
              </a:solidFill>
            </a:endParaRPr>
          </a:p>
        </p:txBody>
      </p:sp>
    </p:spTree>
    <p:extLst>
      <p:ext uri="{BB962C8B-B14F-4D97-AF65-F5344CB8AC3E}">
        <p14:creationId xmlns:p14="http://schemas.microsoft.com/office/powerpoint/2010/main" val="1872220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4" y="0"/>
            <a:ext cx="3057053" cy="465773"/>
          </a:xfrm>
          <a:prstGeom prst="rect">
            <a:avLst/>
          </a:prstGeom>
          <a:noFill/>
          <a:ln w="9525">
            <a:noFill/>
            <a:miter lim="800000"/>
            <a:headEnd/>
            <a:tailEnd/>
          </a:ln>
          <a:effectLst/>
        </p:spPr>
        <p:txBody>
          <a:bodyPr vert="horz" wrap="square" lIns="93435" tIns="46718" rIns="93435" bIns="46718" numCol="1" anchor="t"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1" name="Rectangle 3"/>
          <p:cNvSpPr>
            <a:spLocks noGrp="1" noChangeArrowheads="1"/>
          </p:cNvSpPr>
          <p:nvPr>
            <p:ph type="dt" idx="1"/>
          </p:nvPr>
        </p:nvSpPr>
        <p:spPr bwMode="auto">
          <a:xfrm>
            <a:off x="3994618" y="0"/>
            <a:ext cx="3057053" cy="465773"/>
          </a:xfrm>
          <a:prstGeom prst="rect">
            <a:avLst/>
          </a:prstGeom>
          <a:noFill/>
          <a:ln w="9525">
            <a:noFill/>
            <a:miter lim="800000"/>
            <a:headEnd/>
            <a:tailEnd/>
          </a:ln>
          <a:effectLst/>
        </p:spPr>
        <p:txBody>
          <a:bodyPr vert="horz" wrap="square" lIns="93435" tIns="46718" rIns="93435" bIns="46718" numCol="1" anchor="t" anchorCtr="0" compatLnSpc="1">
            <a:prstTxWarp prst="textNoShape">
              <a:avLst/>
            </a:prstTxWarp>
          </a:bodyPr>
          <a:lstStyle>
            <a:lvl1pPr algn="r" eaLnBrk="1" hangingPunct="1">
              <a:defRPr sz="1200">
                <a:latin typeface="Arial" charset="0"/>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98563" y="698500"/>
            <a:ext cx="4656137" cy="3490913"/>
          </a:xfrm>
          <a:prstGeom prst="rect">
            <a:avLst/>
          </a:prstGeom>
          <a:noFill/>
          <a:ln w="9525">
            <a:solidFill>
              <a:srgbClr val="000000"/>
            </a:solidFill>
            <a:miter lim="800000"/>
            <a:headEnd/>
            <a:tailEnd/>
          </a:ln>
        </p:spPr>
      </p:sp>
      <p:sp>
        <p:nvSpPr>
          <p:cNvPr id="124933" name="Rectangle 5"/>
          <p:cNvSpPr>
            <a:spLocks noGrp="1" noChangeArrowheads="1"/>
          </p:cNvSpPr>
          <p:nvPr>
            <p:ph type="body" sz="quarter" idx="3"/>
          </p:nvPr>
        </p:nvSpPr>
        <p:spPr bwMode="auto">
          <a:xfrm>
            <a:off x="705966" y="4422463"/>
            <a:ext cx="5641333" cy="4188778"/>
          </a:xfrm>
          <a:prstGeom prst="rect">
            <a:avLst/>
          </a:prstGeom>
          <a:noFill/>
          <a:ln w="9525">
            <a:noFill/>
            <a:miter lim="800000"/>
            <a:headEnd/>
            <a:tailEnd/>
          </a:ln>
          <a:effectLst/>
        </p:spPr>
        <p:txBody>
          <a:bodyPr vert="horz" wrap="square" lIns="93435" tIns="46718" rIns="93435" bIns="4671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4934" name="Rectangle 6"/>
          <p:cNvSpPr>
            <a:spLocks noGrp="1" noChangeArrowheads="1"/>
          </p:cNvSpPr>
          <p:nvPr>
            <p:ph type="ftr" sz="quarter" idx="4"/>
          </p:nvPr>
        </p:nvSpPr>
        <p:spPr bwMode="auto">
          <a:xfrm>
            <a:off x="4" y="8841741"/>
            <a:ext cx="3057053" cy="465773"/>
          </a:xfrm>
          <a:prstGeom prst="rect">
            <a:avLst/>
          </a:prstGeom>
          <a:noFill/>
          <a:ln w="9525">
            <a:noFill/>
            <a:miter lim="800000"/>
            <a:headEnd/>
            <a:tailEnd/>
          </a:ln>
          <a:effectLst/>
        </p:spPr>
        <p:txBody>
          <a:bodyPr vert="horz" wrap="square" lIns="93435" tIns="46718" rIns="93435" bIns="46718" numCol="1" anchor="b" anchorCtr="0" compatLnSpc="1">
            <a:prstTxWarp prst="textNoShape">
              <a:avLst/>
            </a:prstTxWarp>
          </a:bodyPr>
          <a:lstStyle>
            <a:lvl1pPr eaLnBrk="1" hangingPunct="1">
              <a:defRPr sz="1200">
                <a:latin typeface="Arial" charset="0"/>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994618" y="8841741"/>
            <a:ext cx="3057053" cy="465773"/>
          </a:xfrm>
          <a:prstGeom prst="rect">
            <a:avLst/>
          </a:prstGeom>
          <a:noFill/>
          <a:ln w="9525">
            <a:noFill/>
            <a:miter lim="800000"/>
            <a:headEnd/>
            <a:tailEnd/>
          </a:ln>
          <a:effectLst/>
        </p:spPr>
        <p:txBody>
          <a:bodyPr vert="horz" wrap="square" lIns="93435" tIns="46718" rIns="93435" bIns="46718" numCol="1" anchor="b" anchorCtr="0" compatLnSpc="1">
            <a:prstTxWarp prst="textNoShape">
              <a:avLst/>
            </a:prstTxWarp>
          </a:bodyPr>
          <a:lstStyle>
            <a:lvl1pPr algn="r" eaLnBrk="1" hangingPunct="1">
              <a:defRPr sz="1200">
                <a:latin typeface="Arial" charset="0"/>
                <a:cs typeface="+mn-cs"/>
              </a:defRPr>
            </a:lvl1pPr>
          </a:lstStyle>
          <a:p>
            <a:pPr>
              <a:defRPr/>
            </a:pPr>
            <a:fld id="{8B5A35EA-E869-42C4-BF75-869844ACA3B0}" type="slidenum">
              <a:rPr lang="en-US"/>
              <a:pPr>
                <a:defRPr/>
              </a:pPr>
              <a:t>‹#›</a:t>
            </a:fld>
            <a:endParaRPr lang="en-US"/>
          </a:p>
        </p:txBody>
      </p:sp>
    </p:spTree>
    <p:extLst>
      <p:ext uri="{BB962C8B-B14F-4D97-AF65-F5344CB8AC3E}">
        <p14:creationId xmlns:p14="http://schemas.microsoft.com/office/powerpoint/2010/main" val="2239042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5A35EA-E869-42C4-BF75-869844ACA3B0}" type="slidenum">
              <a:rPr lang="en-US" smtClean="0"/>
              <a:pPr>
                <a:defRPr/>
              </a:pPr>
              <a:t>1</a:t>
            </a:fld>
            <a:endParaRPr lang="en-US"/>
          </a:p>
        </p:txBody>
      </p:sp>
    </p:spTree>
    <p:extLst>
      <p:ext uri="{BB962C8B-B14F-4D97-AF65-F5344CB8AC3E}">
        <p14:creationId xmlns:p14="http://schemas.microsoft.com/office/powerpoint/2010/main" val="3395668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65AB9982-48F3-4123-9442-ACB5C1C64E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D834C752-074F-42B5-8615-4C77D9D65F0A}" type="slidenum">
              <a:rPr lang="en-US" altLang="en-US" sz="1200">
                <a:latin typeface="Arial" panose="020B0604020202020204" pitchFamily="34" charset="0"/>
              </a:rPr>
              <a:pPr/>
              <a:t>2</a:t>
            </a:fld>
            <a:endParaRPr lang="en-US" altLang="en-US" sz="1200">
              <a:latin typeface="Arial" panose="020B0604020202020204" pitchFamily="34" charset="0"/>
            </a:endParaRPr>
          </a:p>
        </p:txBody>
      </p:sp>
      <p:sp>
        <p:nvSpPr>
          <p:cNvPr id="39939" name="Rectangle 2">
            <a:extLst>
              <a:ext uri="{FF2B5EF4-FFF2-40B4-BE49-F238E27FC236}">
                <a16:creationId xmlns:a16="http://schemas.microsoft.com/office/drawing/2014/main" id="{C4AA0D2D-3AA8-444F-841F-CD4FBAF6EC8E}"/>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3E5D3182-59F9-4DE4-8938-1BFA02FE72D9}"/>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411127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773EACC1-D6FD-41E8-85D6-2BAFDE09D2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3F7F8C97-02D7-4A93-82B6-5574EC8C3382}" type="slidenum">
              <a:rPr lang="en-US" altLang="en-US" sz="1200">
                <a:latin typeface="Arial" panose="020B0604020202020204" pitchFamily="34" charset="0"/>
              </a:rPr>
              <a:pPr/>
              <a:t>9</a:t>
            </a:fld>
            <a:endParaRPr lang="en-US" altLang="en-US" sz="1200">
              <a:latin typeface="Arial" panose="020B0604020202020204" pitchFamily="34" charset="0"/>
            </a:endParaRPr>
          </a:p>
        </p:txBody>
      </p:sp>
      <p:sp>
        <p:nvSpPr>
          <p:cNvPr id="46083" name="Rectangle 2">
            <a:extLst>
              <a:ext uri="{FF2B5EF4-FFF2-40B4-BE49-F238E27FC236}">
                <a16:creationId xmlns:a16="http://schemas.microsoft.com/office/drawing/2014/main" id="{C351C0BE-C15F-4EEF-AD41-4864AA94E08D}"/>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F9068244-00C5-4E06-A4CC-9A1D9CA0F0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19770319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PP zli_title_header.jpg"/>
          <p:cNvPicPr>
            <a:picLocks noChangeAspect="1"/>
          </p:cNvPicPr>
          <p:nvPr userDrawn="1"/>
        </p:nvPicPr>
        <p:blipFill>
          <a:blip r:embed="rId2" cstate="print"/>
          <a:srcRect/>
          <a:stretch>
            <a:fillRect/>
          </a:stretch>
        </p:blipFill>
        <p:spPr bwMode="auto">
          <a:xfrm>
            <a:off x="0" y="0"/>
            <a:ext cx="9144000" cy="919163"/>
          </a:xfrm>
          <a:prstGeom prst="rect">
            <a:avLst/>
          </a:prstGeom>
          <a:noFill/>
          <a:ln w="9525">
            <a:noFill/>
            <a:miter lim="800000"/>
            <a:headEnd/>
            <a:tailEnd/>
          </a:ln>
        </p:spPr>
      </p:pic>
      <p:sp>
        <p:nvSpPr>
          <p:cNvPr id="81932" name="Rectangle 12"/>
          <p:cNvSpPr>
            <a:spLocks noGrp="1" noChangeArrowheads="1"/>
          </p:cNvSpPr>
          <p:nvPr>
            <p:ph type="ctrTitle"/>
          </p:nvPr>
        </p:nvSpPr>
        <p:spPr>
          <a:xfrm>
            <a:off x="0" y="1676400"/>
            <a:ext cx="9144000" cy="1462088"/>
          </a:xfrm>
        </p:spPr>
        <p:txBody>
          <a:bodyPr/>
          <a:lstStyle>
            <a:lvl1pPr algn="ctr">
              <a:defRPr>
                <a:solidFill>
                  <a:srgbClr val="3B4445"/>
                </a:solidFill>
              </a:defRPr>
            </a:lvl1pPr>
          </a:lstStyle>
          <a:p>
            <a:r>
              <a:rPr lang="en-US"/>
              <a:t>Click to edit Master title style</a:t>
            </a:r>
            <a:endParaRPr lang="en-US" dirty="0"/>
          </a:p>
        </p:txBody>
      </p:sp>
      <p:sp>
        <p:nvSpPr>
          <p:cNvPr id="81933" name="Rectangle 13"/>
          <p:cNvSpPr>
            <a:spLocks noGrp="1" noChangeArrowheads="1"/>
          </p:cNvSpPr>
          <p:nvPr>
            <p:ph type="subTitle" idx="1"/>
          </p:nvPr>
        </p:nvSpPr>
        <p:spPr>
          <a:xfrm>
            <a:off x="0" y="3886200"/>
            <a:ext cx="9144000" cy="1752600"/>
          </a:xfrm>
        </p:spPr>
        <p:txBody>
          <a:bodyPr/>
          <a:lstStyle>
            <a:lvl1pPr marL="0" indent="0" algn="ctr">
              <a:buFont typeface="Wingdings" pitchFamily="2" charset="2"/>
              <a:buNone/>
              <a:defRPr sz="2400">
                <a:solidFill>
                  <a:srgbClr val="3B4445"/>
                </a:solidFill>
              </a:defRPr>
            </a:lvl1pPr>
          </a:lstStyle>
          <a:p>
            <a:r>
              <a:rPr lang="en-US"/>
              <a:t>Click to edit Master subtitle style</a:t>
            </a:r>
            <a:endParaRPr lang="en-US" dirty="0"/>
          </a:p>
        </p:txBody>
      </p:sp>
      <p:sp>
        <p:nvSpPr>
          <p:cNvPr id="6" name="Rectangle 16"/>
          <p:cNvSpPr>
            <a:spLocks noGrp="1" noChangeArrowheads="1"/>
          </p:cNvSpPr>
          <p:nvPr>
            <p:ph type="sldNum" sz="quarter" idx="10"/>
          </p:nvPr>
        </p:nvSpPr>
        <p:spPr>
          <a:xfrm>
            <a:off x="7239000" y="6399213"/>
            <a:ext cx="1905000" cy="382587"/>
          </a:xfrm>
          <a:prstGeom prst="rect">
            <a:avLst/>
          </a:prstGeom>
        </p:spPr>
        <p:txBody>
          <a:bodyPr/>
          <a:lstStyle>
            <a:lvl1pPr>
              <a:defRPr>
                <a:solidFill>
                  <a:srgbClr val="3B4445"/>
                </a:solidFill>
                <a:latin typeface="+mn-lt"/>
              </a:defRPr>
            </a:lvl1pPr>
          </a:lstStyle>
          <a:p>
            <a:pPr>
              <a:defRPr/>
            </a:pPr>
            <a:fld id="{FEC29843-A9A1-4A6C-BE91-610A37F119A0}" type="slidenum">
              <a:rPr lang="en-US" smtClean="0"/>
              <a:pPr>
                <a:defRPr/>
              </a:pPr>
              <a:t>‹#›</a:t>
            </a:fld>
            <a:endParaRPr lang="en-US" dirty="0"/>
          </a:p>
        </p:txBody>
      </p:sp>
      <p:sp>
        <p:nvSpPr>
          <p:cNvPr id="2" name="Rectangle 1"/>
          <p:cNvSpPr/>
          <p:nvPr userDrawn="1"/>
        </p:nvSpPr>
        <p:spPr bwMode="auto">
          <a:xfrm>
            <a:off x="0" y="0"/>
            <a:ext cx="9144000" cy="919163"/>
          </a:xfrm>
          <a:prstGeom prst="rect">
            <a:avLst/>
          </a:prstGeom>
          <a:solidFill>
            <a:schemeClr val="tx1"/>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cxnSp>
        <p:nvCxnSpPr>
          <p:cNvPr id="7" name="Straight Connector 6"/>
          <p:cNvCxnSpPr/>
          <p:nvPr userDrawn="1"/>
        </p:nvCxnSpPr>
        <p:spPr bwMode="auto">
          <a:xfrm>
            <a:off x="0" y="6323013"/>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4DA4826B-A430-4813-BECA-CB78FB8C6A04}"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214313"/>
            <a:ext cx="1949450" cy="58054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43000" y="214313"/>
            <a:ext cx="5699125" cy="58054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sldNum" sz="quarter" idx="10"/>
          </p:nvPr>
        </p:nvSpPr>
        <p:spPr>
          <a:xfrm>
            <a:off x="7086600" y="6400800"/>
            <a:ext cx="1905000" cy="457200"/>
          </a:xfrm>
          <a:prstGeom prst="rect">
            <a:avLst/>
          </a:prstGeom>
        </p:spPr>
        <p:txBody>
          <a:bodyPr/>
          <a:lstStyle>
            <a:lvl1pPr>
              <a:defRPr sz="1200">
                <a:solidFill>
                  <a:srgbClr val="3B4445"/>
                </a:solidFill>
              </a:defRPr>
            </a:lvl1pPr>
          </a:lstStyle>
          <a:p>
            <a:pPr>
              <a:defRPr/>
            </a:pPr>
            <a:fld id="{7B8523E8-F80F-48D0-AB06-EC8D46C85729}"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150938" y="76200"/>
            <a:ext cx="7793037" cy="700087"/>
          </a:xfrm>
        </p:spPr>
        <p:txBody>
          <a:bodyPr/>
          <a:lstStyle/>
          <a:p>
            <a:r>
              <a:rPr lang="en-US"/>
              <a:t>Click to edit Master title style</a:t>
            </a:r>
          </a:p>
        </p:txBody>
      </p:sp>
      <p:sp>
        <p:nvSpPr>
          <p:cNvPr id="3" name="Table Placeholder 2"/>
          <p:cNvSpPr>
            <a:spLocks noGrp="1"/>
          </p:cNvSpPr>
          <p:nvPr>
            <p:ph type="tbl" idx="1"/>
          </p:nvPr>
        </p:nvSpPr>
        <p:spPr>
          <a:xfrm>
            <a:off x="1143000" y="1143000"/>
            <a:ext cx="7772400" cy="4876800"/>
          </a:xfrm>
        </p:spPr>
        <p:txBody>
          <a:bodyPr/>
          <a:lstStyle/>
          <a:p>
            <a:pPr lvl="0"/>
            <a:r>
              <a:rPr lang="en-US" noProof="0"/>
              <a:t>Click icon to add table</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9482E6DC-B7DB-4401-A1C3-CB4CB9970FC6}" type="slidenum">
              <a:rPr lang="en-US" smtClean="0"/>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700087"/>
          </a:xfrm>
        </p:spPr>
        <p:txBody>
          <a:bodyPr/>
          <a:lstStyle/>
          <a:p>
            <a:r>
              <a:rPr lang="en-US"/>
              <a:t>Click to edit Master title style</a:t>
            </a:r>
          </a:p>
        </p:txBody>
      </p:sp>
      <p:sp>
        <p:nvSpPr>
          <p:cNvPr id="3" name="Text Placeholder 2"/>
          <p:cNvSpPr>
            <a:spLocks noGrp="1"/>
          </p:cNvSpPr>
          <p:nvPr>
            <p:ph type="body" sz="half" idx="1"/>
          </p:nvPr>
        </p:nvSpPr>
        <p:spPr>
          <a:xfrm>
            <a:off x="1143000" y="11430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5400" y="1143000"/>
            <a:ext cx="3810000" cy="4876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641BBB-FE9F-48B3-9D73-1565F1EDAB9A}"/>
              </a:ext>
            </a:extLst>
          </p:cNvPr>
          <p:cNvSpPr>
            <a:spLocks noGrp="1"/>
          </p:cNvSpPr>
          <p:nvPr>
            <p:ph type="dt" sz="half" idx="10"/>
          </p:nvPr>
        </p:nvSpPr>
        <p:spPr>
          <a:xfrm>
            <a:off x="1162050" y="6243638"/>
            <a:ext cx="1905000" cy="457200"/>
          </a:xfrm>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F49C0ED9-94CE-4914-A32D-538DBCB16BD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045B365C-9E41-4E9A-BCF1-D59C47D28761}"/>
              </a:ext>
            </a:extLst>
          </p:cNvPr>
          <p:cNvSpPr>
            <a:spLocks noGrp="1"/>
          </p:cNvSpPr>
          <p:nvPr>
            <p:ph type="sldNum" sz="quarter" idx="12"/>
          </p:nvPr>
        </p:nvSpPr>
        <p:spPr>
          <a:xfrm>
            <a:off x="7239000" y="6400800"/>
            <a:ext cx="1905000" cy="457200"/>
          </a:xfrm>
        </p:spPr>
        <p:txBody>
          <a:bodyPr/>
          <a:lstStyle>
            <a:lvl1pPr>
              <a:defRPr/>
            </a:lvl1pPr>
          </a:lstStyle>
          <a:p>
            <a:fld id="{BAC4DA12-7161-4A09-84DD-9E2A14513550}" type="slidenum">
              <a:rPr lang="en-US" altLang="en-US"/>
              <a:pPr/>
              <a:t>‹#›</a:t>
            </a:fld>
            <a:endParaRPr lang="en-US" altLang="en-US"/>
          </a:p>
        </p:txBody>
      </p:sp>
    </p:spTree>
    <p:extLst>
      <p:ext uri="{BB962C8B-B14F-4D97-AF65-F5344CB8AC3E}">
        <p14:creationId xmlns:p14="http://schemas.microsoft.com/office/powerpoint/2010/main" val="4218436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1143000"/>
            <a:ext cx="7772400" cy="4876800"/>
          </a:xfrm>
        </p:spPr>
        <p:txBody>
          <a:bodyPr/>
          <a:lstStyle>
            <a:lvl2pPr>
              <a:buClr>
                <a:srgbClr val="912D01"/>
              </a:buClr>
              <a:defRPr/>
            </a:lvl2pPr>
            <a:lvl4pPr>
              <a:buClr>
                <a:srgbClr val="912D01"/>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13"/>
          <p:cNvSpPr>
            <a:spLocks noGrp="1" noChangeArrowheads="1"/>
          </p:cNvSpPr>
          <p:nvPr>
            <p:ph type="sldNum" sz="quarter" idx="10"/>
          </p:nvPr>
        </p:nvSpPr>
        <p:spPr>
          <a:xfrm>
            <a:off x="7162800" y="6477000"/>
            <a:ext cx="1905000" cy="457200"/>
          </a:xfrm>
          <a:prstGeom prst="rect">
            <a:avLst/>
          </a:prstGeom>
        </p:spPr>
        <p:txBody>
          <a:bodyPr/>
          <a:lstStyle>
            <a:lvl1pPr>
              <a:defRPr sz="1200">
                <a:solidFill>
                  <a:srgbClr val="3B4445"/>
                </a:solidFill>
              </a:defRPr>
            </a:lvl1pPr>
          </a:lstStyle>
          <a:p>
            <a:pPr>
              <a:defRPr/>
            </a:pPr>
            <a:fld id="{9E1D4DFB-05A4-4E49-8C5F-DBB9BC109519}"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800" b="1" cap="all">
                <a:solidFill>
                  <a:srgbClr val="3B4445"/>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3B4445"/>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5B1D3E2-BFC2-4E38-A138-8743C1EAB7E1}"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7620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143000"/>
            <a:ext cx="38100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BC184422-105F-4206-827B-C9F8C0FAD222}"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30162"/>
            <a:ext cx="8001000" cy="808038"/>
          </a:xfrm>
        </p:spPr>
        <p:txBody>
          <a:bodyPr/>
          <a:lstStyle>
            <a:lvl1pPr>
              <a:defRPr>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27635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916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27635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916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sldNum" sz="quarter" idx="10"/>
          </p:nvPr>
        </p:nvSpPr>
        <p:spPr>
          <a:xfrm>
            <a:off x="7086600" y="6477000"/>
            <a:ext cx="1905000" cy="457200"/>
          </a:xfrm>
          <a:prstGeom prst="rect">
            <a:avLst/>
          </a:prstGeom>
          <a:ln/>
        </p:spPr>
        <p:txBody>
          <a:bodyPr/>
          <a:lstStyle>
            <a:lvl1pPr>
              <a:defRPr sz="1200">
                <a:solidFill>
                  <a:srgbClr val="3B4445"/>
                </a:solidFill>
              </a:defRPr>
            </a:lvl1pPr>
          </a:lstStyle>
          <a:p>
            <a:pPr>
              <a:defRPr/>
            </a:pPr>
            <a:fld id="{BC2CDD67-DA31-42AD-B6D5-87A3F5C4B1F1}"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793037" cy="700087"/>
          </a:xfrm>
        </p:spPr>
        <p:txBody>
          <a:bodyPr/>
          <a:lstStyle/>
          <a:p>
            <a:r>
              <a:rPr lang="en-US"/>
              <a:t>Click to edit Master title style</a:t>
            </a:r>
          </a:p>
        </p:txBody>
      </p:sp>
      <p:sp>
        <p:nvSpPr>
          <p:cNvPr id="3"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xfrm>
            <a:off x="7086600" y="6477000"/>
            <a:ext cx="1905000" cy="457200"/>
          </a:xfrm>
          <a:prstGeom prst="rect">
            <a:avLst/>
          </a:prstGeom>
        </p:spPr>
        <p:txBody>
          <a:bodyPr/>
          <a:lstStyle>
            <a:lvl1pPr>
              <a:defRPr sz="1200">
                <a:solidFill>
                  <a:srgbClr val="3B4445"/>
                </a:solidFill>
              </a:defRPr>
            </a:lvl1pPr>
          </a:lstStyle>
          <a:p>
            <a:pPr>
              <a:defRPr/>
            </a:pPr>
            <a:fld id="{CB9CAC4E-107C-4C6A-8610-12D257A4A4F1}"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81087"/>
            <a:ext cx="3008313" cy="1010766"/>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1081087"/>
            <a:ext cx="5111750" cy="509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243137"/>
            <a:ext cx="3008313" cy="4080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D08F4CDE-61AD-4C07-A804-E4D89EE20B0F}"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Rectangle 13"/>
          <p:cNvSpPr>
            <a:spLocks noGrp="1" noChangeArrowheads="1"/>
          </p:cNvSpPr>
          <p:nvPr>
            <p:ph type="sldNum" sz="quarter" idx="12"/>
          </p:nvPr>
        </p:nvSpPr>
        <p:spPr>
          <a:xfrm>
            <a:off x="7086600" y="6477000"/>
            <a:ext cx="1905000" cy="457200"/>
          </a:xfrm>
          <a:prstGeom prst="rect">
            <a:avLst/>
          </a:prstGeom>
        </p:spPr>
        <p:txBody>
          <a:bodyPr/>
          <a:lstStyle>
            <a:lvl1pPr>
              <a:defRPr sz="1200">
                <a:solidFill>
                  <a:srgbClr val="3B4445"/>
                </a:solidFill>
              </a:defRPr>
            </a:lvl1pPr>
          </a:lstStyle>
          <a:p>
            <a:pPr>
              <a:defRPr/>
            </a:pPr>
            <a:fld id="{B7B40F9D-D132-4795-84E0-4BAB53DCC70F}"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10"/>
          <p:cNvSpPr>
            <a:spLocks noGrp="1" noChangeArrowheads="1"/>
          </p:cNvSpPr>
          <p:nvPr>
            <p:ph type="body" idx="1"/>
          </p:nvPr>
        </p:nvSpPr>
        <p:spPr bwMode="auto">
          <a:xfrm>
            <a:off x="914400" y="1143000"/>
            <a:ext cx="7772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bwMode="auto">
          <a:xfrm>
            <a:off x="0" y="-1"/>
            <a:ext cx="9144000" cy="919163"/>
          </a:xfrm>
          <a:prstGeom prst="rect">
            <a:avLst/>
          </a:prstGeom>
          <a:solidFill>
            <a:schemeClr val="tx1"/>
          </a:solidFill>
          <a:ln w="9525"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1027" name="Rectangle 9"/>
          <p:cNvSpPr>
            <a:spLocks noGrp="1" noChangeArrowheads="1"/>
          </p:cNvSpPr>
          <p:nvPr>
            <p:ph type="title"/>
          </p:nvPr>
        </p:nvSpPr>
        <p:spPr bwMode="auto">
          <a:xfrm>
            <a:off x="980280" y="109537"/>
            <a:ext cx="8163719" cy="7000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endParaRPr lang="en-US" dirty="0"/>
          </a:p>
        </p:txBody>
      </p:sp>
      <p:sp>
        <p:nvSpPr>
          <p:cNvPr id="8" name="Rectangle 16"/>
          <p:cNvSpPr>
            <a:spLocks noGrp="1" noChangeArrowheads="1"/>
          </p:cNvSpPr>
          <p:nvPr>
            <p:ph type="sldNum" sz="quarter" idx="4"/>
          </p:nvPr>
        </p:nvSpPr>
        <p:spPr>
          <a:xfrm>
            <a:off x="7162800" y="6409150"/>
            <a:ext cx="1905000" cy="382587"/>
          </a:xfrm>
          <a:prstGeom prst="rect">
            <a:avLst/>
          </a:prstGeom>
        </p:spPr>
        <p:txBody>
          <a:bodyPr/>
          <a:lstStyle>
            <a:lvl1pPr algn="r">
              <a:defRPr sz="1200">
                <a:solidFill>
                  <a:srgbClr val="3B4445"/>
                </a:solidFill>
                <a:latin typeface="+mn-lt"/>
              </a:defRPr>
            </a:lvl1pPr>
          </a:lstStyle>
          <a:p>
            <a:pPr>
              <a:defRPr/>
            </a:pPr>
            <a:fld id="{FEC29843-A9A1-4A6C-BE91-610A37F119A0}" type="slidenum">
              <a:rPr lang="en-US" smtClean="0"/>
              <a:pPr>
                <a:defRPr/>
              </a:pPr>
              <a:t>‹#›</a:t>
            </a:fld>
            <a:endParaRPr lang="en-US" dirty="0"/>
          </a:p>
        </p:txBody>
      </p:sp>
      <p:cxnSp>
        <p:nvCxnSpPr>
          <p:cNvPr id="9" name="Straight Connector 8"/>
          <p:cNvCxnSpPr/>
          <p:nvPr userDrawn="1"/>
        </p:nvCxnSpPr>
        <p:spPr bwMode="auto">
          <a:xfrm>
            <a:off x="0" y="6323013"/>
            <a:ext cx="9144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3" name="TextBox 11"/>
          <p:cNvSpPr txBox="1">
            <a:spLocks noChangeArrowheads="1"/>
          </p:cNvSpPr>
          <p:nvPr userDrawn="1"/>
        </p:nvSpPr>
        <p:spPr bwMode="auto">
          <a:xfrm>
            <a:off x="76200" y="6461944"/>
            <a:ext cx="26579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400">
                <a:solidFill>
                  <a:schemeClr val="tx1"/>
                </a:solidFill>
                <a:latin typeface="Times New Roman" pitchFamily="18" charset="0"/>
                <a:cs typeface="Arial" charset="0"/>
              </a:defRPr>
            </a:lvl1pPr>
            <a:lvl2pPr marL="742950" indent="-285750" eaLnBrk="0" hangingPunct="0">
              <a:defRPr sz="1400">
                <a:solidFill>
                  <a:schemeClr val="tx1"/>
                </a:solidFill>
                <a:latin typeface="Times New Roman" pitchFamily="18" charset="0"/>
                <a:cs typeface="Arial" charset="0"/>
              </a:defRPr>
            </a:lvl2pPr>
            <a:lvl3pPr marL="1143000" indent="-228600" eaLnBrk="0" hangingPunct="0">
              <a:defRPr sz="1400">
                <a:solidFill>
                  <a:schemeClr val="tx1"/>
                </a:solidFill>
                <a:latin typeface="Times New Roman" pitchFamily="18" charset="0"/>
                <a:cs typeface="Arial" charset="0"/>
              </a:defRPr>
            </a:lvl3pPr>
            <a:lvl4pPr marL="1600200" indent="-228600" eaLnBrk="0" hangingPunct="0">
              <a:defRPr sz="1400">
                <a:solidFill>
                  <a:schemeClr val="tx1"/>
                </a:solidFill>
                <a:latin typeface="Times New Roman" pitchFamily="18" charset="0"/>
                <a:cs typeface="Arial" charset="0"/>
              </a:defRPr>
            </a:lvl4pPr>
            <a:lvl5pPr marL="2057400" indent="-228600" eaLnBrk="0" hangingPunct="0">
              <a:defRPr sz="1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1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1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1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1400">
                <a:solidFill>
                  <a:schemeClr val="tx1"/>
                </a:solidFill>
                <a:latin typeface="Times New Roman" pitchFamily="18" charset="0"/>
                <a:cs typeface="Arial" charset="0"/>
              </a:defRPr>
            </a:lvl9pPr>
          </a:lstStyle>
          <a:p>
            <a:r>
              <a:rPr lang="en-US" sz="1200" dirty="0">
                <a:solidFill>
                  <a:srgbClr val="3B4445"/>
                </a:solidFill>
              </a:rPr>
              <a:t>Copyright © 2022  by Timothy L. Faley</a:t>
            </a:r>
          </a:p>
        </p:txBody>
      </p:sp>
      <p:pic>
        <p:nvPicPr>
          <p:cNvPr id="10" name="Picture 9">
            <a:extLst>
              <a:ext uri="{FF2B5EF4-FFF2-40B4-BE49-F238E27FC236}">
                <a16:creationId xmlns:a16="http://schemas.microsoft.com/office/drawing/2014/main" id="{FC635F9F-4AC5-40E5-A64B-892E38C113D5}"/>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200" y="158083"/>
            <a:ext cx="751680" cy="602993"/>
          </a:xfrm>
          <a:prstGeom prst="rect">
            <a:avLst/>
          </a:prstGeom>
        </p:spPr>
      </p:pic>
      <p:pic>
        <p:nvPicPr>
          <p:cNvPr id="3" name="Picture 2">
            <a:extLst>
              <a:ext uri="{FF2B5EF4-FFF2-40B4-BE49-F238E27FC236}">
                <a16:creationId xmlns:a16="http://schemas.microsoft.com/office/drawing/2014/main" id="{FF292759-4D0D-4572-853A-85A2622895F4}"/>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5319" y="-2"/>
            <a:ext cx="919162" cy="919162"/>
          </a:xfrm>
          <a:prstGeom prst="rect">
            <a:avLst/>
          </a:prstGeom>
        </p:spPr>
      </p:pic>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8" r:id="rId5"/>
    <p:sldLayoutId id="2147483673" r:id="rId6"/>
    <p:sldLayoutId id="2147483674" r:id="rId7"/>
    <p:sldLayoutId id="2147483675" r:id="rId8"/>
    <p:sldLayoutId id="2147483676" r:id="rId9"/>
    <p:sldLayoutId id="2147483677" r:id="rId10"/>
    <p:sldLayoutId id="2147483678" r:id="rId11"/>
    <p:sldLayoutId id="2147483679" r:id="rId12"/>
    <p:sldLayoutId id="2147483681" r:id="rId13"/>
  </p:sldLayoutIdLst>
  <p:hf hdr="0" ftr="0"/>
  <p:txStyles>
    <p:titleStyle>
      <a:lvl1pPr algn="l" rtl="0" eaLnBrk="1" fontAlgn="base" hangingPunct="1">
        <a:spcBef>
          <a:spcPct val="0"/>
        </a:spcBef>
        <a:spcAft>
          <a:spcPct val="0"/>
        </a:spcAft>
        <a:defRPr sz="3600">
          <a:solidFill>
            <a:schemeClr val="bg1"/>
          </a:solidFill>
          <a:latin typeface="+mj-lt"/>
          <a:ea typeface="+mj-ea"/>
          <a:cs typeface="+mj-cs"/>
        </a:defRPr>
      </a:lvl1pPr>
      <a:lvl2pPr algn="l" rtl="0" eaLnBrk="1" fontAlgn="base" hangingPunct="1">
        <a:spcBef>
          <a:spcPct val="0"/>
        </a:spcBef>
        <a:spcAft>
          <a:spcPct val="0"/>
        </a:spcAft>
        <a:defRPr sz="3600">
          <a:solidFill>
            <a:srgbClr val="FFC000"/>
          </a:solidFill>
          <a:latin typeface="Times New Roman" pitchFamily="18" charset="0"/>
        </a:defRPr>
      </a:lvl2pPr>
      <a:lvl3pPr algn="l" rtl="0" eaLnBrk="1" fontAlgn="base" hangingPunct="1">
        <a:spcBef>
          <a:spcPct val="0"/>
        </a:spcBef>
        <a:spcAft>
          <a:spcPct val="0"/>
        </a:spcAft>
        <a:defRPr sz="3600">
          <a:solidFill>
            <a:srgbClr val="FFC000"/>
          </a:solidFill>
          <a:latin typeface="Times New Roman" pitchFamily="18" charset="0"/>
        </a:defRPr>
      </a:lvl3pPr>
      <a:lvl4pPr algn="l" rtl="0" eaLnBrk="1" fontAlgn="base" hangingPunct="1">
        <a:spcBef>
          <a:spcPct val="0"/>
        </a:spcBef>
        <a:spcAft>
          <a:spcPct val="0"/>
        </a:spcAft>
        <a:defRPr sz="3600">
          <a:solidFill>
            <a:srgbClr val="FFC000"/>
          </a:solidFill>
          <a:latin typeface="Times New Roman" pitchFamily="18" charset="0"/>
        </a:defRPr>
      </a:lvl4pPr>
      <a:lvl5pPr algn="l" rtl="0" eaLnBrk="1" fontAlgn="base" hangingPunct="1">
        <a:spcBef>
          <a:spcPct val="0"/>
        </a:spcBef>
        <a:spcAft>
          <a:spcPct val="0"/>
        </a:spcAft>
        <a:defRPr sz="3600">
          <a:solidFill>
            <a:srgbClr val="FFC000"/>
          </a:solidFill>
          <a:latin typeface="Times New Roman" pitchFamily="18" charset="0"/>
        </a:defRPr>
      </a:lvl5pPr>
      <a:lvl6pPr marL="457200" algn="l" rtl="0" eaLnBrk="1" fontAlgn="base" hangingPunct="1">
        <a:spcBef>
          <a:spcPct val="0"/>
        </a:spcBef>
        <a:spcAft>
          <a:spcPct val="0"/>
        </a:spcAft>
        <a:defRPr sz="3600">
          <a:solidFill>
            <a:schemeClr val="tx2"/>
          </a:solidFill>
          <a:latin typeface="Times New Roman" pitchFamily="18" charset="0"/>
        </a:defRPr>
      </a:lvl6pPr>
      <a:lvl7pPr marL="914400" algn="l" rtl="0" eaLnBrk="1" fontAlgn="base" hangingPunct="1">
        <a:spcBef>
          <a:spcPct val="0"/>
        </a:spcBef>
        <a:spcAft>
          <a:spcPct val="0"/>
        </a:spcAft>
        <a:defRPr sz="3600">
          <a:solidFill>
            <a:schemeClr val="tx2"/>
          </a:solidFill>
          <a:latin typeface="Times New Roman" pitchFamily="18" charset="0"/>
        </a:defRPr>
      </a:lvl7pPr>
      <a:lvl8pPr marL="1371600" algn="l" rtl="0" eaLnBrk="1" fontAlgn="base" hangingPunct="1">
        <a:spcBef>
          <a:spcPct val="0"/>
        </a:spcBef>
        <a:spcAft>
          <a:spcPct val="0"/>
        </a:spcAft>
        <a:defRPr sz="3600">
          <a:solidFill>
            <a:schemeClr val="tx2"/>
          </a:solidFill>
          <a:latin typeface="Times New Roman" pitchFamily="18" charset="0"/>
        </a:defRPr>
      </a:lvl8pPr>
      <a:lvl9pPr marL="1828800" algn="l" rtl="0" eaLnBrk="1" fontAlgn="base" hangingPunct="1">
        <a:spcBef>
          <a:spcPct val="0"/>
        </a:spcBef>
        <a:spcAft>
          <a:spcPct val="0"/>
        </a:spcAft>
        <a:defRPr sz="36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1" fontAlgn="base" hangingPunct="1">
        <a:spcBef>
          <a:spcPct val="20000"/>
        </a:spcBef>
        <a:spcAft>
          <a:spcPct val="0"/>
        </a:spcAft>
        <a:buClr>
          <a:srgbClr val="912D01"/>
        </a:buClr>
        <a:buSzPct val="55000"/>
        <a:buFont typeface="Wingdings" pitchFamily="2" charset="2"/>
        <a:buChar char="n"/>
        <a:defRPr sz="2400">
          <a:solidFill>
            <a:schemeClr val="tx1"/>
          </a:solidFill>
          <a:latin typeface="+mn-lt"/>
        </a:defRPr>
      </a:lvl2pPr>
      <a:lvl3pPr marL="1143000" indent="-228600" algn="l" rtl="0" eaLnBrk="1" fontAlgn="base" hangingPunct="1">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1" fontAlgn="base" hangingPunct="1">
        <a:spcBef>
          <a:spcPct val="20000"/>
        </a:spcBef>
        <a:spcAft>
          <a:spcPct val="0"/>
        </a:spcAft>
        <a:buClr>
          <a:srgbClr val="912D01"/>
        </a:buClr>
        <a:buSzPct val="55000"/>
        <a:buFont typeface="Wingdings" pitchFamily="2" charset="2"/>
        <a:buChar char="n"/>
        <a:defRPr sz="2000">
          <a:solidFill>
            <a:schemeClr val="tx1"/>
          </a:solidFill>
          <a:latin typeface="+mn-lt"/>
        </a:defRPr>
      </a:lvl4pPr>
      <a:lvl5pPr marL="2057400" indent="-228600" algn="l" rtl="0" eaLnBrk="1" fontAlgn="base" hangingPunct="1">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eaLnBrk="1" fontAlgn="base" hangingPunct="1">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eaLnBrk="1" fontAlgn="base" hangingPunct="1">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eaLnBrk="1" fontAlgn="base" hangingPunct="1">
        <a:spcBef>
          <a:spcPct val="20000"/>
        </a:spcBef>
        <a:spcAft>
          <a:spcPct val="0"/>
        </a:spcAft>
        <a:buClr>
          <a:schemeClr val="folHlink"/>
        </a:buClr>
        <a:buSzPct val="50000"/>
        <a:buFont typeface="Wingdings" pitchFamily="2" charset="2"/>
        <a:buChar char="n"/>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1.mp4"/><Relationship Id="rId1" Type="http://schemas.microsoft.com/office/2007/relationships/media" Target="../media/media11.mp4"/><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4.mp4"/><Relationship Id="rId1" Type="http://schemas.microsoft.com/office/2007/relationships/media" Target="../media/media14.mp4"/><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5.mp4"/><Relationship Id="rId1" Type="http://schemas.microsoft.com/office/2007/relationships/media" Target="../media/media15.mp4"/><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hyperlink" Target="http://en.wikipedia.org/wiki/Storage_media" TargetMode="External"/><Relationship Id="rId3" Type="http://schemas.openxmlformats.org/officeDocument/2006/relationships/slideLayout" Target="../slideLayouts/slideLayout2.xml"/><Relationship Id="rId7" Type="http://schemas.openxmlformats.org/officeDocument/2006/relationships/hyperlink" Target="http://en.wikipedia.org/wiki/Data_storage" TargetMode="Externa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hyperlink" Target="http://en.wikipedia.org/wiki/Codification" TargetMode="External"/><Relationship Id="rId11" Type="http://schemas.openxmlformats.org/officeDocument/2006/relationships/image" Target="../media/image10.png"/><Relationship Id="rId5" Type="http://schemas.openxmlformats.org/officeDocument/2006/relationships/hyperlink" Target="http://en.wikipedia.org/wiki/Articulation" TargetMode="External"/><Relationship Id="rId10" Type="http://schemas.openxmlformats.org/officeDocument/2006/relationships/hyperlink" Target="http://en.wikipedia.org/wiki/Product_design" TargetMode="External"/><Relationship Id="rId4" Type="http://schemas.openxmlformats.org/officeDocument/2006/relationships/hyperlink" Target="http://en.wikipedia.org/wiki/Knowledge" TargetMode="External"/><Relationship Id="rId9" Type="http://schemas.openxmlformats.org/officeDocument/2006/relationships/hyperlink" Target="http://en.wikipedia.org/wiki/Manuals"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hyperlink" Target="http://en.wikipedia.org/wiki/Explicit_knowledge" TargetMode="External"/><Relationship Id="rId5" Type="http://schemas.openxmlformats.org/officeDocument/2006/relationships/hyperlink" Target="http://en.wikipedia.org/wiki/Knowledge_management" TargetMode="External"/><Relationship Id="rId4" Type="http://schemas.openxmlformats.org/officeDocument/2006/relationships/hyperlink" Target="http://en.wikipedia.org/wiki/Aphorism"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12510" y="0"/>
            <a:ext cx="9156510" cy="228600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Times New Roman" pitchFamily="18" charset="0"/>
            </a:endParaRPr>
          </a:p>
        </p:txBody>
      </p:sp>
      <p:sp>
        <p:nvSpPr>
          <p:cNvPr id="7" name="TextBox 6"/>
          <p:cNvSpPr txBox="1"/>
          <p:nvPr/>
        </p:nvSpPr>
        <p:spPr>
          <a:xfrm>
            <a:off x="2307446" y="628471"/>
            <a:ext cx="2775119" cy="1200329"/>
          </a:xfrm>
          <a:prstGeom prst="rect">
            <a:avLst/>
          </a:prstGeom>
          <a:noFill/>
        </p:spPr>
        <p:txBody>
          <a:bodyPr wrap="square" rtlCol="0">
            <a:spAutoFit/>
            <a:scene3d>
              <a:camera prst="orthographicFront"/>
              <a:lightRig rig="balanced" dir="t">
                <a:rot lat="0" lon="0" rev="2100000"/>
              </a:lightRig>
            </a:scene3d>
            <a:sp3d extrusionH="57150" prstMaterial="metal">
              <a:bevelT w="38100" h="25400"/>
              <a:contourClr>
                <a:schemeClr val="bg2"/>
              </a:contourClr>
            </a:sp3d>
          </a:bodyPr>
          <a:lstStyle/>
          <a:p>
            <a:r>
              <a:rPr lang="en-029" sz="3600" b="1" dirty="0">
                <a:ln w="50800"/>
                <a:solidFill>
                  <a:schemeClr val="bg1"/>
                </a:solidFill>
              </a:rPr>
              <a:t>CLIC 804</a:t>
            </a:r>
          </a:p>
          <a:p>
            <a:r>
              <a:rPr lang="en-029" sz="3600" b="1" dirty="0">
                <a:ln w="50800"/>
                <a:solidFill>
                  <a:schemeClr val="bg1"/>
                </a:solidFill>
              </a:rPr>
              <a:t>Fall 2022</a:t>
            </a:r>
          </a:p>
        </p:txBody>
      </p:sp>
      <p:pic>
        <p:nvPicPr>
          <p:cNvPr id="6" name="Picture 5">
            <a:extLst>
              <a:ext uri="{FF2B5EF4-FFF2-40B4-BE49-F238E27FC236}">
                <a16:creationId xmlns:a16="http://schemas.microsoft.com/office/drawing/2014/main" id="{B1895008-640A-49F8-B6C8-5CB4716F3F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10" y="69850"/>
            <a:ext cx="2209800" cy="2209800"/>
          </a:xfrm>
          <a:prstGeom prst="rect">
            <a:avLst/>
          </a:prstGeom>
          <a:solidFill>
            <a:srgbClr val="FED10A"/>
          </a:solidFill>
        </p:spPr>
      </p:pic>
      <p:sp>
        <p:nvSpPr>
          <p:cNvPr id="8" name="Subtitle 5">
            <a:extLst>
              <a:ext uri="{FF2B5EF4-FFF2-40B4-BE49-F238E27FC236}">
                <a16:creationId xmlns:a16="http://schemas.microsoft.com/office/drawing/2014/main" id="{ED8E915B-085B-4E41-AF21-D0F46CBD298C}"/>
              </a:ext>
            </a:extLst>
          </p:cNvPr>
          <p:cNvSpPr txBox="1">
            <a:spLocks/>
          </p:cNvSpPr>
          <p:nvPr/>
        </p:nvSpPr>
        <p:spPr bwMode="auto">
          <a:xfrm>
            <a:off x="0" y="2362200"/>
            <a:ext cx="91440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a:lstStyle>
          <a:p>
            <a:pPr marL="0" indent="0" algn="ctr">
              <a:buNone/>
            </a:pPr>
            <a:r>
              <a:rPr lang="en-US" sz="4000" b="1" dirty="0"/>
              <a:t>Session 03:</a:t>
            </a:r>
          </a:p>
          <a:p>
            <a:pPr marL="0" indent="0" algn="ctr">
              <a:buNone/>
            </a:pPr>
            <a:r>
              <a:rPr lang="en-US" sz="4000" b="1" kern="0" dirty="0"/>
              <a:t>Innovation is a Knowledge Process</a:t>
            </a:r>
            <a:endParaRPr lang="en-US" sz="4000" dirty="0"/>
          </a:p>
        </p:txBody>
      </p:sp>
      <p:sp>
        <p:nvSpPr>
          <p:cNvPr id="9" name="Subtitle 5">
            <a:extLst>
              <a:ext uri="{FF2B5EF4-FFF2-40B4-BE49-F238E27FC236}">
                <a16:creationId xmlns:a16="http://schemas.microsoft.com/office/drawing/2014/main" id="{3C9F5EB0-7E97-460E-B500-5785DA5C00D1}"/>
              </a:ext>
            </a:extLst>
          </p:cNvPr>
          <p:cNvSpPr txBox="1">
            <a:spLocks/>
          </p:cNvSpPr>
          <p:nvPr/>
        </p:nvSpPr>
        <p:spPr bwMode="auto">
          <a:xfrm>
            <a:off x="0" y="4267200"/>
            <a:ext cx="91440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a:solidFill>
                  <a:schemeClr val="tx1"/>
                </a:solidFill>
                <a:latin typeface="+mn-lt"/>
              </a:defRPr>
            </a:lvl9pPr>
          </a:lstStyle>
          <a:p>
            <a:pPr marL="0" indent="0" algn="ctr">
              <a:buNone/>
            </a:pPr>
            <a:r>
              <a:rPr lang="en-US" sz="2400" dirty="0">
                <a:solidFill>
                  <a:srgbClr val="3B4445"/>
                </a:solidFill>
              </a:rPr>
              <a:t>Dr. Tim Faley</a:t>
            </a:r>
          </a:p>
          <a:p>
            <a:pPr marL="0" indent="0" algn="ctr">
              <a:buNone/>
            </a:pPr>
            <a:r>
              <a:rPr lang="en-029" sz="1800" dirty="0" err="1">
                <a:solidFill>
                  <a:srgbClr val="3B4445"/>
                </a:solidFill>
              </a:rPr>
              <a:t>Kiril</a:t>
            </a:r>
            <a:r>
              <a:rPr lang="en-029" sz="1800" dirty="0">
                <a:solidFill>
                  <a:srgbClr val="3B4445"/>
                </a:solidFill>
              </a:rPr>
              <a:t> </a:t>
            </a:r>
            <a:r>
              <a:rPr lang="en-029" sz="1800" dirty="0" err="1">
                <a:solidFill>
                  <a:srgbClr val="3B4445"/>
                </a:solidFill>
              </a:rPr>
              <a:t>Sokoloff</a:t>
            </a:r>
            <a:r>
              <a:rPr lang="en-029" sz="1800" dirty="0">
                <a:solidFill>
                  <a:srgbClr val="3B4445"/>
                </a:solidFill>
              </a:rPr>
              <a:t> Distinguished Professor of Entrepreneurship</a:t>
            </a:r>
            <a:endParaRPr lang="en-US" sz="1800" dirty="0">
              <a:solidFill>
                <a:srgbClr val="3B4445"/>
              </a:solidFill>
            </a:endParaRPr>
          </a:p>
          <a:p>
            <a:pPr marL="0" indent="0" algn="ctr">
              <a:buNone/>
            </a:pPr>
            <a:r>
              <a:rPr lang="en-029" sz="1800" dirty="0">
                <a:solidFill>
                  <a:srgbClr val="3B4445"/>
                </a:solidFill>
              </a:rPr>
              <a:t>Special Assistant to the President for Entrepreneurial Initiatives</a:t>
            </a:r>
            <a:endParaRPr lang="en-US" sz="1800" dirty="0">
              <a:solidFill>
                <a:srgbClr val="3B4445"/>
              </a:solidFill>
            </a:endParaRPr>
          </a:p>
          <a:p>
            <a:pPr marL="0" indent="0" algn="ctr">
              <a:buNone/>
            </a:pPr>
            <a:r>
              <a:rPr lang="en-029" sz="1800" b="1" dirty="0">
                <a:solidFill>
                  <a:srgbClr val="3B4445"/>
                </a:solidFill>
              </a:rPr>
              <a:t>University of the Virgin Islands</a:t>
            </a:r>
          </a:p>
          <a:p>
            <a:pPr marL="0" indent="0" algn="ctr">
              <a:buNone/>
            </a:pPr>
            <a:endParaRPr lang="en-029" sz="1600" b="1" dirty="0">
              <a:solidFill>
                <a:srgbClr val="3B4445"/>
              </a:solidFill>
            </a:endParaRPr>
          </a:p>
          <a:p>
            <a:pPr marL="0" indent="0" algn="ctr">
              <a:buNone/>
            </a:pPr>
            <a:r>
              <a:rPr lang="en-029" sz="1800" b="1" dirty="0">
                <a:solidFill>
                  <a:srgbClr val="3B4445"/>
                </a:solidFill>
              </a:rPr>
              <a:t>Fall 2022</a:t>
            </a:r>
            <a:endParaRPr lang="en-US" sz="1800" b="1" dirty="0">
              <a:solidFill>
                <a:srgbClr val="3B4445"/>
              </a:solidFill>
            </a:endParaRPr>
          </a:p>
        </p:txBody>
      </p:sp>
      <p:pic>
        <p:nvPicPr>
          <p:cNvPr id="10" name="Picture 9">
            <a:extLst>
              <a:ext uri="{FF2B5EF4-FFF2-40B4-BE49-F238E27FC236}">
                <a16:creationId xmlns:a16="http://schemas.microsoft.com/office/drawing/2014/main" id="{73FEB1A9-BDD1-49A8-9232-8FA0E39903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72400" y="4888992"/>
            <a:ext cx="1371600" cy="1969008"/>
          </a:xfrm>
          <a:prstGeom prst="rect">
            <a:avLst/>
          </a:prstGeom>
        </p:spPr>
      </p:pic>
      <p:pic>
        <p:nvPicPr>
          <p:cNvPr id="3" name="Video 2">
            <a:hlinkClick r:id="" action="ppaction://media"/>
            <a:extLst>
              <a:ext uri="{FF2B5EF4-FFF2-40B4-BE49-F238E27FC236}">
                <a16:creationId xmlns:a16="http://schemas.microsoft.com/office/drawing/2014/main" id="{9BD0E80D-1BEB-4BEA-8679-543B74E87D5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1828800" y="6400800"/>
            <a:ext cx="2285999" cy="457200"/>
          </a:xfrm>
          <a:prstGeom prst="rect">
            <a:avLst/>
          </a:prstGeom>
        </p:spPr>
      </p:pic>
    </p:spTree>
    <p:extLst>
      <p:ext uri="{BB962C8B-B14F-4D97-AF65-F5344CB8AC3E}">
        <p14:creationId xmlns:p14="http://schemas.microsoft.com/office/powerpoint/2010/main" val="3488926500"/>
      </p:ext>
    </p:extLst>
  </p:cSld>
  <p:clrMapOvr>
    <a:masterClrMapping/>
  </p:clrMapOvr>
  <mc:AlternateContent xmlns:mc="http://schemas.openxmlformats.org/markup-compatibility/2006" xmlns:p14="http://schemas.microsoft.com/office/powerpoint/2010/main">
    <mc:Choice Requires="p14">
      <p:transition spd="slow" p14:dur="2000" advTm="11024"/>
    </mc:Choice>
    <mc:Fallback xmlns="">
      <p:transition spd="slow" advTm="110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2BB12D-0FF8-457C-BDA4-6C15D6485342}"/>
              </a:ext>
            </a:extLst>
          </p:cNvPr>
          <p:cNvSpPr>
            <a:spLocks noGrp="1"/>
          </p:cNvSpPr>
          <p:nvPr>
            <p:ph type="title"/>
          </p:nvPr>
        </p:nvSpPr>
        <p:spPr/>
        <p:txBody>
          <a:bodyPr/>
          <a:lstStyle/>
          <a:p>
            <a:r>
              <a:rPr lang="en-US" dirty="0"/>
              <a:t>How do you get inside people’s heads?</a:t>
            </a:r>
          </a:p>
        </p:txBody>
      </p:sp>
      <p:sp>
        <p:nvSpPr>
          <p:cNvPr id="8" name="Content Placeholder 7">
            <a:extLst>
              <a:ext uri="{FF2B5EF4-FFF2-40B4-BE49-F238E27FC236}">
                <a16:creationId xmlns:a16="http://schemas.microsoft.com/office/drawing/2014/main" id="{82C78CD1-3A12-4510-88DA-7FC6EBFEFF89}"/>
              </a:ext>
            </a:extLst>
          </p:cNvPr>
          <p:cNvSpPr>
            <a:spLocks noGrp="1"/>
          </p:cNvSpPr>
          <p:nvPr>
            <p:ph idx="1"/>
          </p:nvPr>
        </p:nvSpPr>
        <p:spPr/>
        <p:txBody>
          <a:bodyPr/>
          <a:lstStyle/>
          <a:p>
            <a:r>
              <a:rPr lang="en-US" dirty="0"/>
              <a:t>More on details on the “Interviewing for Insight”  topic in Session 07 </a:t>
            </a:r>
          </a:p>
          <a:p>
            <a:pPr lvl="1"/>
            <a:r>
              <a:rPr lang="en-US" dirty="0"/>
              <a:t>Complicated by things like </a:t>
            </a:r>
            <a:r>
              <a:rPr lang="en-US" altLang="en-US" dirty="0"/>
              <a:t>Cognitive Dissonance</a:t>
            </a:r>
            <a:r>
              <a:rPr lang="en-US" dirty="0"/>
              <a:t> </a:t>
            </a:r>
          </a:p>
          <a:p>
            <a:pPr lvl="2"/>
            <a:r>
              <a:rPr lang="en-US" dirty="0"/>
              <a:t>If the “data” we gather (our observations) do not agree with our “hypothesis” of how we believe things should be, then  then we reject the “data” and not the “hypothesis” – that’s Cognitive Dissonance</a:t>
            </a:r>
          </a:p>
          <a:p>
            <a:pPr lvl="3"/>
            <a:r>
              <a:rPr lang="en-US" dirty="0"/>
              <a:t>If you believe you are a math wiz and you receive a “D” on your math exam, do you question your belief (that you are a math wiz?) or do you stick with your belief and throw out the data (clearly the math instructor is an idiot!)</a:t>
            </a:r>
          </a:p>
        </p:txBody>
      </p:sp>
      <p:sp>
        <p:nvSpPr>
          <p:cNvPr id="6" name="Slide Number Placeholder 5">
            <a:extLst>
              <a:ext uri="{FF2B5EF4-FFF2-40B4-BE49-F238E27FC236}">
                <a16:creationId xmlns:a16="http://schemas.microsoft.com/office/drawing/2014/main" id="{A42B7C46-E9CE-4BF6-A4BF-FA917AF58F45}"/>
              </a:ext>
            </a:extLst>
          </p:cNvPr>
          <p:cNvSpPr>
            <a:spLocks noGrp="1"/>
          </p:cNvSpPr>
          <p:nvPr>
            <p:ph type="sldNum" sz="quarter" idx="10"/>
          </p:nvPr>
        </p:nvSpPr>
        <p:spPr/>
        <p:txBody>
          <a:bodyPr/>
          <a:lstStyle/>
          <a:p>
            <a:fld id="{BAC4DA12-7161-4A09-84DD-9E2A14513550}" type="slidenum">
              <a:rPr lang="en-US" altLang="en-US" smtClean="0"/>
              <a:pPr/>
              <a:t>10</a:t>
            </a:fld>
            <a:endParaRPr lang="en-US" altLang="en-US"/>
          </a:p>
        </p:txBody>
      </p:sp>
      <p:pic>
        <p:nvPicPr>
          <p:cNvPr id="2" name="Video 1">
            <a:hlinkClick r:id="" action="ppaction://media"/>
            <a:extLst>
              <a:ext uri="{FF2B5EF4-FFF2-40B4-BE49-F238E27FC236}">
                <a16:creationId xmlns:a16="http://schemas.microsoft.com/office/drawing/2014/main" id="{2AFC58E3-2458-49D3-82BA-3AC209F8B1A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0" y="6748462"/>
            <a:ext cx="2285999" cy="109537"/>
          </a:xfrm>
          <a:prstGeom prst="rect">
            <a:avLst/>
          </a:prstGeom>
        </p:spPr>
      </p:pic>
    </p:spTree>
    <p:extLst>
      <p:ext uri="{BB962C8B-B14F-4D97-AF65-F5344CB8AC3E}">
        <p14:creationId xmlns:p14="http://schemas.microsoft.com/office/powerpoint/2010/main" val="2843495132"/>
      </p:ext>
    </p:extLst>
  </p:cSld>
  <p:clrMapOvr>
    <a:masterClrMapping/>
  </p:clrMapOvr>
  <mc:AlternateContent xmlns:mc="http://schemas.openxmlformats.org/markup-compatibility/2006" xmlns:p14="http://schemas.microsoft.com/office/powerpoint/2010/main">
    <mc:Choice Requires="p14">
      <p:transition spd="slow" p14:dur="2000" advTm="118484"/>
    </mc:Choice>
    <mc:Fallback xmlns="">
      <p:transition spd="slow" advTm="1184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D9535B-23CD-47FB-A6BF-E25C3EC1E7B9}"/>
              </a:ext>
            </a:extLst>
          </p:cNvPr>
          <p:cNvSpPr>
            <a:spLocks noGrp="1"/>
          </p:cNvSpPr>
          <p:nvPr>
            <p:ph type="ctrTitle"/>
          </p:nvPr>
        </p:nvSpPr>
        <p:spPr/>
        <p:txBody>
          <a:bodyPr/>
          <a:lstStyle/>
          <a:p>
            <a:r>
              <a:rPr lang="en-US" dirty="0"/>
              <a:t>Integrative Thinking</a:t>
            </a:r>
          </a:p>
        </p:txBody>
      </p:sp>
      <p:sp>
        <p:nvSpPr>
          <p:cNvPr id="6" name="Subtitle 5">
            <a:extLst>
              <a:ext uri="{FF2B5EF4-FFF2-40B4-BE49-F238E27FC236}">
                <a16:creationId xmlns:a16="http://schemas.microsoft.com/office/drawing/2014/main" id="{6E139D35-2663-4EE8-8E4A-DAF975F5121A}"/>
              </a:ext>
            </a:extLst>
          </p:cNvPr>
          <p:cNvSpPr>
            <a:spLocks noGrp="1"/>
          </p:cNvSpPr>
          <p:nvPr>
            <p:ph type="subTitle" idx="1"/>
          </p:nvPr>
        </p:nvSpPr>
        <p:spPr/>
        <p:txBody>
          <a:bodyPr/>
          <a:lstStyle/>
          <a:p>
            <a:r>
              <a:rPr lang="en-US" dirty="0"/>
              <a:t>How does the entire </a:t>
            </a:r>
            <a:r>
              <a:rPr lang="en-US" u="sng" dirty="0"/>
              <a:t>system</a:t>
            </a:r>
            <a:r>
              <a:rPr lang="en-US" dirty="0"/>
              <a:t> work (or, often, not work)?</a:t>
            </a:r>
          </a:p>
        </p:txBody>
      </p:sp>
      <p:sp>
        <p:nvSpPr>
          <p:cNvPr id="4" name="Slide Number Placeholder 3">
            <a:extLst>
              <a:ext uri="{FF2B5EF4-FFF2-40B4-BE49-F238E27FC236}">
                <a16:creationId xmlns:a16="http://schemas.microsoft.com/office/drawing/2014/main" id="{C92F1FF9-E621-4876-9587-573D36D43BED}"/>
              </a:ext>
            </a:extLst>
          </p:cNvPr>
          <p:cNvSpPr>
            <a:spLocks noGrp="1"/>
          </p:cNvSpPr>
          <p:nvPr>
            <p:ph type="sldNum" sz="quarter" idx="10"/>
          </p:nvPr>
        </p:nvSpPr>
        <p:spPr/>
        <p:txBody>
          <a:bodyPr/>
          <a:lstStyle/>
          <a:p>
            <a:pPr>
              <a:defRPr/>
            </a:pPr>
            <a:fld id="{9E1D4DFB-05A4-4E49-8C5F-DBB9BC109519}" type="slidenum">
              <a:rPr lang="en-US" smtClean="0"/>
              <a:pPr>
                <a:defRPr/>
              </a:pPr>
              <a:t>11</a:t>
            </a:fld>
            <a:endParaRPr lang="en-US" dirty="0"/>
          </a:p>
        </p:txBody>
      </p:sp>
      <p:pic>
        <p:nvPicPr>
          <p:cNvPr id="2" name="Video 1">
            <a:hlinkClick r:id="" action="ppaction://media"/>
            <a:extLst>
              <a:ext uri="{FF2B5EF4-FFF2-40B4-BE49-F238E27FC236}">
                <a16:creationId xmlns:a16="http://schemas.microsoft.com/office/drawing/2014/main" id="{B48DD324-3ED4-41F5-95B8-652E867E92B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0" y="6629400"/>
            <a:ext cx="2285999" cy="228600"/>
          </a:xfrm>
          <a:prstGeom prst="rect">
            <a:avLst/>
          </a:prstGeom>
        </p:spPr>
      </p:pic>
    </p:spTree>
    <p:extLst>
      <p:ext uri="{BB962C8B-B14F-4D97-AF65-F5344CB8AC3E}">
        <p14:creationId xmlns:p14="http://schemas.microsoft.com/office/powerpoint/2010/main" val="2879115533"/>
      </p:ext>
    </p:extLst>
  </p:cSld>
  <p:clrMapOvr>
    <a:masterClrMapping/>
  </p:clrMapOvr>
  <mc:AlternateContent xmlns:mc="http://schemas.openxmlformats.org/markup-compatibility/2006" xmlns:p14="http://schemas.microsoft.com/office/powerpoint/2010/main">
    <mc:Choice Requires="p14">
      <p:transition spd="slow" p14:dur="2000" advTm="74573"/>
    </mc:Choice>
    <mc:Fallback xmlns="">
      <p:transition spd="slow" advTm="745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Drucker’s Management by Objective</a:t>
            </a:r>
          </a:p>
        </p:txBody>
      </p:sp>
      <p:sp>
        <p:nvSpPr>
          <p:cNvPr id="3" name="Content Placeholder 2"/>
          <p:cNvSpPr>
            <a:spLocks noGrp="1"/>
          </p:cNvSpPr>
          <p:nvPr>
            <p:ph idx="1"/>
          </p:nvPr>
        </p:nvSpPr>
        <p:spPr>
          <a:xfrm>
            <a:off x="838200" y="1066800"/>
            <a:ext cx="7772400" cy="4876800"/>
          </a:xfrm>
        </p:spPr>
        <p:txBody>
          <a:bodyPr/>
          <a:lstStyle/>
          <a:p>
            <a:r>
              <a:rPr lang="en-US" sz="2400" dirty="0"/>
              <a:t>Drucker’s MBO Framework focuses on alignment</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r>
              <a:rPr lang="en-US" sz="2400" dirty="0"/>
              <a:t>It sees every activity as part of a system that ultimately pushes the organization toward its vision </a:t>
            </a:r>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12</a:t>
            </a:fld>
            <a:endParaRPr lang="en-US" dirty="0"/>
          </a:p>
        </p:txBody>
      </p:sp>
      <p:sp>
        <p:nvSpPr>
          <p:cNvPr id="5" name="Rectangle 4"/>
          <p:cNvSpPr/>
          <p:nvPr/>
        </p:nvSpPr>
        <p:spPr>
          <a:xfrm>
            <a:off x="60923" y="5988022"/>
            <a:ext cx="9101544" cy="307777"/>
          </a:xfrm>
          <a:prstGeom prst="rect">
            <a:avLst/>
          </a:prstGeom>
        </p:spPr>
        <p:txBody>
          <a:bodyPr wrap="square">
            <a:spAutoFit/>
          </a:bodyPr>
          <a:lstStyle/>
          <a:p>
            <a:r>
              <a:rPr lang="en-US" dirty="0"/>
              <a:t>Ref: Drucker, Peter (1954), </a:t>
            </a:r>
            <a:r>
              <a:rPr lang="en-US" u="sng" dirty="0"/>
              <a:t>The Practice of Management</a:t>
            </a:r>
            <a:r>
              <a:rPr lang="en-US" dirty="0"/>
              <a:t>, </a:t>
            </a:r>
            <a:r>
              <a:rPr lang="en-US" dirty="0" err="1"/>
              <a:t>HaperCollins</a:t>
            </a:r>
            <a:r>
              <a:rPr lang="en-US" dirty="0"/>
              <a:t> Publishing, New York.</a:t>
            </a:r>
          </a:p>
        </p:txBody>
      </p:sp>
      <p:grpSp>
        <p:nvGrpSpPr>
          <p:cNvPr id="11" name="Group 10"/>
          <p:cNvGrpSpPr/>
          <p:nvPr/>
        </p:nvGrpSpPr>
        <p:grpSpPr>
          <a:xfrm>
            <a:off x="3484074" y="1981200"/>
            <a:ext cx="1568058" cy="2677656"/>
            <a:chOff x="3827665" y="2057400"/>
            <a:chExt cx="1568058" cy="2677656"/>
          </a:xfrm>
        </p:grpSpPr>
        <p:sp>
          <p:nvSpPr>
            <p:cNvPr id="6" name="TextBox 5"/>
            <p:cNvSpPr txBox="1"/>
            <p:nvPr/>
          </p:nvSpPr>
          <p:spPr>
            <a:xfrm>
              <a:off x="3827665" y="2057400"/>
              <a:ext cx="1568058" cy="2677656"/>
            </a:xfrm>
            <a:prstGeom prst="rect">
              <a:avLst/>
            </a:prstGeom>
            <a:noFill/>
          </p:spPr>
          <p:txBody>
            <a:bodyPr wrap="none" rtlCol="0">
              <a:spAutoFit/>
            </a:bodyPr>
            <a:lstStyle/>
            <a:p>
              <a:pPr algn="ctr"/>
              <a:r>
                <a:rPr lang="en-029" sz="2400" b="1" dirty="0"/>
                <a:t>Vision</a:t>
              </a:r>
            </a:p>
            <a:p>
              <a:pPr algn="ctr"/>
              <a:endParaRPr lang="en-029" sz="2400" b="1" dirty="0"/>
            </a:p>
            <a:p>
              <a:pPr algn="ctr"/>
              <a:r>
                <a:rPr lang="en-029" sz="2400" b="1" dirty="0"/>
                <a:t>Goals</a:t>
              </a:r>
            </a:p>
            <a:p>
              <a:pPr algn="ctr"/>
              <a:endParaRPr lang="en-029" sz="2400" b="1" dirty="0"/>
            </a:p>
            <a:p>
              <a:pPr algn="ctr"/>
              <a:r>
                <a:rPr lang="en-029" sz="2400" b="1" dirty="0"/>
                <a:t>Objectives</a:t>
              </a:r>
            </a:p>
            <a:p>
              <a:pPr algn="ctr"/>
              <a:endParaRPr lang="en-029" sz="2400" b="1" dirty="0"/>
            </a:p>
            <a:p>
              <a:pPr algn="ctr"/>
              <a:r>
                <a:rPr lang="en-029" sz="2400" b="1" dirty="0"/>
                <a:t>Activities</a:t>
              </a:r>
              <a:endParaRPr lang="en-US" sz="2400" b="1" dirty="0"/>
            </a:p>
          </p:txBody>
        </p:sp>
        <p:sp>
          <p:nvSpPr>
            <p:cNvPr id="7" name="Left-Right Arrow 6"/>
            <p:cNvSpPr/>
            <p:nvPr/>
          </p:nvSpPr>
          <p:spPr bwMode="auto">
            <a:xfrm rot="5400000">
              <a:off x="4421194" y="2514600"/>
              <a:ext cx="381000" cy="228600"/>
            </a:xfrm>
            <a:prstGeom prst="leftRightArrow">
              <a:avLst/>
            </a:prstGeom>
            <a:solidFill>
              <a:srgbClr val="0094B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8" name="Left-Right Arrow 7"/>
            <p:cNvSpPr/>
            <p:nvPr/>
          </p:nvSpPr>
          <p:spPr bwMode="auto">
            <a:xfrm rot="5400000">
              <a:off x="4421194" y="3253408"/>
              <a:ext cx="381000" cy="228600"/>
            </a:xfrm>
            <a:prstGeom prst="leftRightArrow">
              <a:avLst/>
            </a:prstGeom>
            <a:solidFill>
              <a:srgbClr val="0094B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9" name="Left-Right Arrow 8"/>
            <p:cNvSpPr/>
            <p:nvPr/>
          </p:nvSpPr>
          <p:spPr bwMode="auto">
            <a:xfrm rot="5400000">
              <a:off x="4421194" y="3992470"/>
              <a:ext cx="381000" cy="228600"/>
            </a:xfrm>
            <a:prstGeom prst="leftRightArrow">
              <a:avLst/>
            </a:prstGeom>
            <a:solidFill>
              <a:srgbClr val="0094B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grpSp>
      <p:sp>
        <p:nvSpPr>
          <p:cNvPr id="12" name="TextBox 11">
            <a:extLst>
              <a:ext uri="{FF2B5EF4-FFF2-40B4-BE49-F238E27FC236}">
                <a16:creationId xmlns:a16="http://schemas.microsoft.com/office/drawing/2014/main" id="{5AF2BBFF-E714-4116-8753-00C5DFBAE87F}"/>
              </a:ext>
            </a:extLst>
          </p:cNvPr>
          <p:cNvSpPr txBox="1"/>
          <p:nvPr/>
        </p:nvSpPr>
        <p:spPr>
          <a:xfrm>
            <a:off x="4898768" y="2818283"/>
            <a:ext cx="4196983" cy="307777"/>
          </a:xfrm>
          <a:prstGeom prst="rect">
            <a:avLst/>
          </a:prstGeom>
          <a:noFill/>
        </p:spPr>
        <p:txBody>
          <a:bodyPr wrap="none" rtlCol="0">
            <a:spAutoFit/>
          </a:bodyPr>
          <a:lstStyle/>
          <a:p>
            <a:r>
              <a:rPr lang="en-US" dirty="0"/>
              <a:t>(Long-term desired outcome; years even decades away)</a:t>
            </a:r>
          </a:p>
        </p:txBody>
      </p:sp>
      <p:sp>
        <p:nvSpPr>
          <p:cNvPr id="13" name="TextBox 12">
            <a:extLst>
              <a:ext uri="{FF2B5EF4-FFF2-40B4-BE49-F238E27FC236}">
                <a16:creationId xmlns:a16="http://schemas.microsoft.com/office/drawing/2014/main" id="{FF791897-7215-4174-BF0A-EBAFEC2D0AED}"/>
              </a:ext>
            </a:extLst>
          </p:cNvPr>
          <p:cNvSpPr txBox="1"/>
          <p:nvPr/>
        </p:nvSpPr>
        <p:spPr>
          <a:xfrm>
            <a:off x="5177772" y="3307261"/>
            <a:ext cx="3889795" cy="954107"/>
          </a:xfrm>
          <a:prstGeom prst="rect">
            <a:avLst/>
          </a:prstGeom>
          <a:noFill/>
        </p:spPr>
        <p:txBody>
          <a:bodyPr wrap="square" rtlCol="0">
            <a:spAutoFit/>
          </a:bodyPr>
          <a:lstStyle/>
          <a:p>
            <a:r>
              <a:rPr lang="en-US" dirty="0"/>
              <a:t>(Long-term desired outcome; typically within a year. Objectives should be SMART: Specific, Measurable, Achievable, Results-oriented, Time-bound)</a:t>
            </a:r>
          </a:p>
        </p:txBody>
      </p:sp>
      <p:sp>
        <p:nvSpPr>
          <p:cNvPr id="14" name="Left Brace 13">
            <a:extLst>
              <a:ext uri="{FF2B5EF4-FFF2-40B4-BE49-F238E27FC236}">
                <a16:creationId xmlns:a16="http://schemas.microsoft.com/office/drawing/2014/main" id="{AD5DB115-39AA-4CCA-ADB9-BF0C6092CDAB}"/>
              </a:ext>
            </a:extLst>
          </p:cNvPr>
          <p:cNvSpPr/>
          <p:nvPr/>
        </p:nvSpPr>
        <p:spPr bwMode="auto">
          <a:xfrm>
            <a:off x="5002169" y="3320028"/>
            <a:ext cx="246809" cy="954107"/>
          </a:xfrm>
          <a:prstGeom prst="lef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pic>
        <p:nvPicPr>
          <p:cNvPr id="10" name="Video 9">
            <a:hlinkClick r:id="" action="ppaction://media"/>
            <a:extLst>
              <a:ext uri="{FF2B5EF4-FFF2-40B4-BE49-F238E27FC236}">
                <a16:creationId xmlns:a16="http://schemas.microsoft.com/office/drawing/2014/main" id="{A0A97419-30CD-4126-8CFB-99430824732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0" y="6748462"/>
            <a:ext cx="2285999" cy="109537"/>
          </a:xfrm>
          <a:prstGeom prst="rect">
            <a:avLst/>
          </a:prstGeom>
        </p:spPr>
      </p:pic>
    </p:spTree>
    <p:extLst>
      <p:ext uri="{BB962C8B-B14F-4D97-AF65-F5344CB8AC3E}">
        <p14:creationId xmlns:p14="http://schemas.microsoft.com/office/powerpoint/2010/main" val="4294491213"/>
      </p:ext>
    </p:extLst>
  </p:cSld>
  <p:clrMapOvr>
    <a:masterClrMapping/>
  </p:clrMapOvr>
  <mc:AlternateContent xmlns:mc="http://schemas.openxmlformats.org/markup-compatibility/2006" xmlns:p14="http://schemas.microsoft.com/office/powerpoint/2010/main">
    <mc:Choice Requires="p14">
      <p:transition spd="slow" p14:dur="2000" advTm="161194"/>
    </mc:Choice>
    <mc:Fallback xmlns="">
      <p:transition spd="slow" advTm="161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3AB9A-A672-4D2A-8874-82E601581B1F}"/>
              </a:ext>
            </a:extLst>
          </p:cNvPr>
          <p:cNvSpPr>
            <a:spLocks noGrp="1"/>
          </p:cNvSpPr>
          <p:nvPr>
            <p:ph type="title"/>
          </p:nvPr>
        </p:nvSpPr>
        <p:spPr>
          <a:xfrm>
            <a:off x="990600" y="76200"/>
            <a:ext cx="8153400" cy="700087"/>
          </a:xfrm>
        </p:spPr>
        <p:txBody>
          <a:bodyPr/>
          <a:lstStyle/>
          <a:p>
            <a:r>
              <a:rPr lang="en-US" sz="3200" dirty="0"/>
              <a:t>Is everything a “one-off” or is it connected?</a:t>
            </a:r>
          </a:p>
        </p:txBody>
      </p:sp>
      <p:sp>
        <p:nvSpPr>
          <p:cNvPr id="3" name="Slide Number Placeholder 2">
            <a:extLst>
              <a:ext uri="{FF2B5EF4-FFF2-40B4-BE49-F238E27FC236}">
                <a16:creationId xmlns:a16="http://schemas.microsoft.com/office/drawing/2014/main" id="{4F6CA025-3B5D-4BE2-BF37-AF5042AC8024}"/>
              </a:ext>
            </a:extLst>
          </p:cNvPr>
          <p:cNvSpPr>
            <a:spLocks noGrp="1"/>
          </p:cNvSpPr>
          <p:nvPr>
            <p:ph type="sldNum" sz="quarter" idx="10"/>
          </p:nvPr>
        </p:nvSpPr>
        <p:spPr/>
        <p:txBody>
          <a:bodyPr/>
          <a:lstStyle/>
          <a:p>
            <a:pPr>
              <a:defRPr/>
            </a:pPr>
            <a:fld id="{CB9CAC4E-107C-4C6A-8610-12D257A4A4F1}" type="slidenum">
              <a:rPr lang="en-US" smtClean="0"/>
              <a:pPr>
                <a:defRPr/>
              </a:pPr>
              <a:t>13</a:t>
            </a:fld>
            <a:endParaRPr lang="en-US" dirty="0"/>
          </a:p>
        </p:txBody>
      </p:sp>
      <p:sp>
        <p:nvSpPr>
          <p:cNvPr id="4" name="TextBox 3">
            <a:extLst>
              <a:ext uri="{FF2B5EF4-FFF2-40B4-BE49-F238E27FC236}">
                <a16:creationId xmlns:a16="http://schemas.microsoft.com/office/drawing/2014/main" id="{DF5F3D8F-1AAA-4A40-AE9E-92850E2C50C8}"/>
              </a:ext>
            </a:extLst>
          </p:cNvPr>
          <p:cNvSpPr txBox="1"/>
          <p:nvPr/>
        </p:nvSpPr>
        <p:spPr>
          <a:xfrm>
            <a:off x="853383" y="2645199"/>
            <a:ext cx="274434" cy="307777"/>
          </a:xfrm>
          <a:prstGeom prst="rect">
            <a:avLst/>
          </a:prstGeom>
          <a:noFill/>
        </p:spPr>
        <p:txBody>
          <a:bodyPr wrap="none" rtlCol="0">
            <a:spAutoFit/>
          </a:bodyPr>
          <a:lstStyle/>
          <a:p>
            <a:r>
              <a:rPr lang="en-US" dirty="0"/>
              <a:t>x</a:t>
            </a:r>
          </a:p>
        </p:txBody>
      </p:sp>
      <p:sp>
        <p:nvSpPr>
          <p:cNvPr id="5" name="TextBox 4">
            <a:extLst>
              <a:ext uri="{FF2B5EF4-FFF2-40B4-BE49-F238E27FC236}">
                <a16:creationId xmlns:a16="http://schemas.microsoft.com/office/drawing/2014/main" id="{1F11D4B8-D9CA-4CE2-A168-9B595B83A900}"/>
              </a:ext>
            </a:extLst>
          </p:cNvPr>
          <p:cNvSpPr txBox="1"/>
          <p:nvPr/>
        </p:nvSpPr>
        <p:spPr>
          <a:xfrm>
            <a:off x="987305" y="2239535"/>
            <a:ext cx="274434" cy="307777"/>
          </a:xfrm>
          <a:prstGeom prst="rect">
            <a:avLst/>
          </a:prstGeom>
          <a:noFill/>
        </p:spPr>
        <p:txBody>
          <a:bodyPr wrap="none" rtlCol="0">
            <a:spAutoFit/>
          </a:bodyPr>
          <a:lstStyle/>
          <a:p>
            <a:r>
              <a:rPr lang="en-US" dirty="0"/>
              <a:t>x</a:t>
            </a:r>
          </a:p>
        </p:txBody>
      </p:sp>
      <p:sp>
        <p:nvSpPr>
          <p:cNvPr id="6" name="TextBox 5">
            <a:extLst>
              <a:ext uri="{FF2B5EF4-FFF2-40B4-BE49-F238E27FC236}">
                <a16:creationId xmlns:a16="http://schemas.microsoft.com/office/drawing/2014/main" id="{556A5351-1934-4C6C-B321-5BA134F602DD}"/>
              </a:ext>
            </a:extLst>
          </p:cNvPr>
          <p:cNvSpPr txBox="1"/>
          <p:nvPr/>
        </p:nvSpPr>
        <p:spPr>
          <a:xfrm>
            <a:off x="407035" y="3334093"/>
            <a:ext cx="274434" cy="307777"/>
          </a:xfrm>
          <a:prstGeom prst="rect">
            <a:avLst/>
          </a:prstGeom>
          <a:noFill/>
        </p:spPr>
        <p:txBody>
          <a:bodyPr wrap="none" rtlCol="0">
            <a:spAutoFit/>
          </a:bodyPr>
          <a:lstStyle/>
          <a:p>
            <a:r>
              <a:rPr lang="en-US" dirty="0"/>
              <a:t>x</a:t>
            </a:r>
          </a:p>
        </p:txBody>
      </p:sp>
      <p:sp>
        <p:nvSpPr>
          <p:cNvPr id="7" name="TextBox 6">
            <a:extLst>
              <a:ext uri="{FF2B5EF4-FFF2-40B4-BE49-F238E27FC236}">
                <a16:creationId xmlns:a16="http://schemas.microsoft.com/office/drawing/2014/main" id="{4BA32A87-5AE6-4792-BB76-4BA009E5361A}"/>
              </a:ext>
            </a:extLst>
          </p:cNvPr>
          <p:cNvSpPr txBox="1"/>
          <p:nvPr/>
        </p:nvSpPr>
        <p:spPr>
          <a:xfrm>
            <a:off x="1310583" y="3102399"/>
            <a:ext cx="274434" cy="307777"/>
          </a:xfrm>
          <a:prstGeom prst="rect">
            <a:avLst/>
          </a:prstGeom>
          <a:noFill/>
        </p:spPr>
        <p:txBody>
          <a:bodyPr wrap="none" rtlCol="0">
            <a:spAutoFit/>
          </a:bodyPr>
          <a:lstStyle/>
          <a:p>
            <a:r>
              <a:rPr lang="en-US" dirty="0"/>
              <a:t>x</a:t>
            </a:r>
          </a:p>
        </p:txBody>
      </p:sp>
      <p:sp>
        <p:nvSpPr>
          <p:cNvPr id="8" name="TextBox 7">
            <a:extLst>
              <a:ext uri="{FF2B5EF4-FFF2-40B4-BE49-F238E27FC236}">
                <a16:creationId xmlns:a16="http://schemas.microsoft.com/office/drawing/2014/main" id="{6F21964D-D9FA-4E3E-BCDC-110BC0D42219}"/>
              </a:ext>
            </a:extLst>
          </p:cNvPr>
          <p:cNvSpPr txBox="1"/>
          <p:nvPr/>
        </p:nvSpPr>
        <p:spPr>
          <a:xfrm>
            <a:off x="540527" y="2211970"/>
            <a:ext cx="274434" cy="307777"/>
          </a:xfrm>
          <a:prstGeom prst="rect">
            <a:avLst/>
          </a:prstGeom>
          <a:noFill/>
        </p:spPr>
        <p:txBody>
          <a:bodyPr wrap="none" rtlCol="0">
            <a:spAutoFit/>
          </a:bodyPr>
          <a:lstStyle/>
          <a:p>
            <a:r>
              <a:rPr lang="en-US" dirty="0"/>
              <a:t>x</a:t>
            </a:r>
          </a:p>
        </p:txBody>
      </p:sp>
      <p:sp>
        <p:nvSpPr>
          <p:cNvPr id="9" name="TextBox 8">
            <a:extLst>
              <a:ext uri="{FF2B5EF4-FFF2-40B4-BE49-F238E27FC236}">
                <a16:creationId xmlns:a16="http://schemas.microsoft.com/office/drawing/2014/main" id="{E11CDA7A-7EDC-4A90-A72C-A5DD07F7A1BA}"/>
              </a:ext>
            </a:extLst>
          </p:cNvPr>
          <p:cNvSpPr txBox="1"/>
          <p:nvPr/>
        </p:nvSpPr>
        <p:spPr>
          <a:xfrm>
            <a:off x="235743" y="2757565"/>
            <a:ext cx="274434" cy="307777"/>
          </a:xfrm>
          <a:prstGeom prst="rect">
            <a:avLst/>
          </a:prstGeom>
          <a:noFill/>
        </p:spPr>
        <p:txBody>
          <a:bodyPr wrap="none" rtlCol="0">
            <a:spAutoFit/>
          </a:bodyPr>
          <a:lstStyle/>
          <a:p>
            <a:r>
              <a:rPr lang="en-US" dirty="0"/>
              <a:t>x</a:t>
            </a:r>
          </a:p>
        </p:txBody>
      </p:sp>
      <p:sp>
        <p:nvSpPr>
          <p:cNvPr id="10" name="TextBox 9">
            <a:extLst>
              <a:ext uri="{FF2B5EF4-FFF2-40B4-BE49-F238E27FC236}">
                <a16:creationId xmlns:a16="http://schemas.microsoft.com/office/drawing/2014/main" id="{8ADCB8AB-4965-4ECF-AA5B-391D699F1F76}"/>
              </a:ext>
            </a:extLst>
          </p:cNvPr>
          <p:cNvSpPr txBox="1"/>
          <p:nvPr/>
        </p:nvSpPr>
        <p:spPr>
          <a:xfrm>
            <a:off x="685800" y="2442367"/>
            <a:ext cx="274434" cy="307777"/>
          </a:xfrm>
          <a:prstGeom prst="rect">
            <a:avLst/>
          </a:prstGeom>
          <a:noFill/>
        </p:spPr>
        <p:txBody>
          <a:bodyPr wrap="none" rtlCol="0">
            <a:spAutoFit/>
          </a:bodyPr>
          <a:lstStyle/>
          <a:p>
            <a:r>
              <a:rPr lang="en-US" dirty="0"/>
              <a:t>y</a:t>
            </a:r>
          </a:p>
        </p:txBody>
      </p:sp>
      <p:sp>
        <p:nvSpPr>
          <p:cNvPr id="11" name="TextBox 10">
            <a:extLst>
              <a:ext uri="{FF2B5EF4-FFF2-40B4-BE49-F238E27FC236}">
                <a16:creationId xmlns:a16="http://schemas.microsoft.com/office/drawing/2014/main" id="{5306F231-D6DC-420A-95A7-D4FACF979363}"/>
              </a:ext>
            </a:extLst>
          </p:cNvPr>
          <p:cNvSpPr txBox="1"/>
          <p:nvPr/>
        </p:nvSpPr>
        <p:spPr>
          <a:xfrm>
            <a:off x="1442930" y="2701546"/>
            <a:ext cx="264816" cy="523220"/>
          </a:xfrm>
          <a:prstGeom prst="rect">
            <a:avLst/>
          </a:prstGeom>
          <a:noFill/>
        </p:spPr>
        <p:txBody>
          <a:bodyPr wrap="none" rtlCol="0">
            <a:spAutoFit/>
          </a:bodyPr>
          <a:lstStyle/>
          <a:p>
            <a:r>
              <a:rPr lang="en-US" dirty="0"/>
              <a:t>z</a:t>
            </a:r>
          </a:p>
          <a:p>
            <a:endParaRPr lang="en-US" dirty="0"/>
          </a:p>
        </p:txBody>
      </p:sp>
      <p:sp>
        <p:nvSpPr>
          <p:cNvPr id="14" name="TextBox 13">
            <a:extLst>
              <a:ext uri="{FF2B5EF4-FFF2-40B4-BE49-F238E27FC236}">
                <a16:creationId xmlns:a16="http://schemas.microsoft.com/office/drawing/2014/main" id="{592759CA-606D-41FA-AF0C-0BAF4BB9A494}"/>
              </a:ext>
            </a:extLst>
          </p:cNvPr>
          <p:cNvSpPr txBox="1"/>
          <p:nvPr/>
        </p:nvSpPr>
        <p:spPr>
          <a:xfrm>
            <a:off x="784775" y="3189679"/>
            <a:ext cx="274434" cy="307777"/>
          </a:xfrm>
          <a:prstGeom prst="rect">
            <a:avLst/>
          </a:prstGeom>
          <a:noFill/>
        </p:spPr>
        <p:txBody>
          <a:bodyPr wrap="none" rtlCol="0">
            <a:spAutoFit/>
          </a:bodyPr>
          <a:lstStyle/>
          <a:p>
            <a:r>
              <a:rPr lang="en-US" dirty="0"/>
              <a:t>y</a:t>
            </a:r>
          </a:p>
        </p:txBody>
      </p:sp>
      <p:sp>
        <p:nvSpPr>
          <p:cNvPr id="15" name="TextBox 14">
            <a:extLst>
              <a:ext uri="{FF2B5EF4-FFF2-40B4-BE49-F238E27FC236}">
                <a16:creationId xmlns:a16="http://schemas.microsoft.com/office/drawing/2014/main" id="{2211152F-72BA-4847-9683-2125EE0E4C6D}"/>
              </a:ext>
            </a:extLst>
          </p:cNvPr>
          <p:cNvSpPr txBox="1"/>
          <p:nvPr/>
        </p:nvSpPr>
        <p:spPr>
          <a:xfrm>
            <a:off x="823017" y="2014750"/>
            <a:ext cx="274434" cy="307777"/>
          </a:xfrm>
          <a:prstGeom prst="rect">
            <a:avLst/>
          </a:prstGeom>
          <a:noFill/>
        </p:spPr>
        <p:txBody>
          <a:bodyPr wrap="none" rtlCol="0">
            <a:spAutoFit/>
          </a:bodyPr>
          <a:lstStyle/>
          <a:p>
            <a:r>
              <a:rPr lang="en-US" dirty="0"/>
              <a:t>y</a:t>
            </a:r>
          </a:p>
        </p:txBody>
      </p:sp>
      <p:sp>
        <p:nvSpPr>
          <p:cNvPr id="16" name="TextBox 15">
            <a:extLst>
              <a:ext uri="{FF2B5EF4-FFF2-40B4-BE49-F238E27FC236}">
                <a16:creationId xmlns:a16="http://schemas.microsoft.com/office/drawing/2014/main" id="{281C89FC-C13B-455B-B819-4E3A2453417B}"/>
              </a:ext>
            </a:extLst>
          </p:cNvPr>
          <p:cNvSpPr txBox="1"/>
          <p:nvPr/>
        </p:nvSpPr>
        <p:spPr>
          <a:xfrm>
            <a:off x="436001" y="2655379"/>
            <a:ext cx="274434" cy="307777"/>
          </a:xfrm>
          <a:prstGeom prst="rect">
            <a:avLst/>
          </a:prstGeom>
          <a:noFill/>
        </p:spPr>
        <p:txBody>
          <a:bodyPr wrap="none" rtlCol="0">
            <a:spAutoFit/>
          </a:bodyPr>
          <a:lstStyle/>
          <a:p>
            <a:r>
              <a:rPr lang="en-US" dirty="0"/>
              <a:t>y</a:t>
            </a:r>
          </a:p>
        </p:txBody>
      </p:sp>
      <p:sp>
        <p:nvSpPr>
          <p:cNvPr id="17" name="TextBox 16">
            <a:extLst>
              <a:ext uri="{FF2B5EF4-FFF2-40B4-BE49-F238E27FC236}">
                <a16:creationId xmlns:a16="http://schemas.microsoft.com/office/drawing/2014/main" id="{36B9CCE3-816E-4349-ACC3-6B7A43748A99}"/>
              </a:ext>
            </a:extLst>
          </p:cNvPr>
          <p:cNvSpPr txBox="1"/>
          <p:nvPr/>
        </p:nvSpPr>
        <p:spPr>
          <a:xfrm>
            <a:off x="1089575" y="3343567"/>
            <a:ext cx="274434" cy="307777"/>
          </a:xfrm>
          <a:prstGeom prst="rect">
            <a:avLst/>
          </a:prstGeom>
          <a:noFill/>
        </p:spPr>
        <p:txBody>
          <a:bodyPr wrap="none" rtlCol="0">
            <a:spAutoFit/>
          </a:bodyPr>
          <a:lstStyle/>
          <a:p>
            <a:r>
              <a:rPr lang="en-US" dirty="0"/>
              <a:t>y</a:t>
            </a:r>
          </a:p>
        </p:txBody>
      </p:sp>
      <p:sp>
        <p:nvSpPr>
          <p:cNvPr id="18" name="TextBox 17">
            <a:extLst>
              <a:ext uri="{FF2B5EF4-FFF2-40B4-BE49-F238E27FC236}">
                <a16:creationId xmlns:a16="http://schemas.microsoft.com/office/drawing/2014/main" id="{8F6F033F-5AF3-4814-BBA4-61FB6FF83573}"/>
              </a:ext>
            </a:extLst>
          </p:cNvPr>
          <p:cNvSpPr txBox="1"/>
          <p:nvPr/>
        </p:nvSpPr>
        <p:spPr>
          <a:xfrm>
            <a:off x="1074392" y="2716095"/>
            <a:ext cx="274434" cy="307777"/>
          </a:xfrm>
          <a:prstGeom prst="rect">
            <a:avLst/>
          </a:prstGeom>
          <a:noFill/>
        </p:spPr>
        <p:txBody>
          <a:bodyPr wrap="none" rtlCol="0">
            <a:spAutoFit/>
          </a:bodyPr>
          <a:lstStyle/>
          <a:p>
            <a:r>
              <a:rPr lang="en-US" dirty="0"/>
              <a:t>y</a:t>
            </a:r>
          </a:p>
        </p:txBody>
      </p:sp>
      <p:sp>
        <p:nvSpPr>
          <p:cNvPr id="20" name="TextBox 19">
            <a:extLst>
              <a:ext uri="{FF2B5EF4-FFF2-40B4-BE49-F238E27FC236}">
                <a16:creationId xmlns:a16="http://schemas.microsoft.com/office/drawing/2014/main" id="{BAA7E119-F2B0-473D-8005-D75FF5A011F9}"/>
              </a:ext>
            </a:extLst>
          </p:cNvPr>
          <p:cNvSpPr txBox="1"/>
          <p:nvPr/>
        </p:nvSpPr>
        <p:spPr>
          <a:xfrm>
            <a:off x="335167" y="2963501"/>
            <a:ext cx="274434" cy="307777"/>
          </a:xfrm>
          <a:prstGeom prst="rect">
            <a:avLst/>
          </a:prstGeom>
          <a:noFill/>
        </p:spPr>
        <p:txBody>
          <a:bodyPr wrap="none" rtlCol="0">
            <a:spAutoFit/>
          </a:bodyPr>
          <a:lstStyle/>
          <a:p>
            <a:r>
              <a:rPr lang="en-US" dirty="0"/>
              <a:t>y</a:t>
            </a:r>
          </a:p>
        </p:txBody>
      </p:sp>
      <p:sp>
        <p:nvSpPr>
          <p:cNvPr id="21" name="TextBox 20">
            <a:extLst>
              <a:ext uri="{FF2B5EF4-FFF2-40B4-BE49-F238E27FC236}">
                <a16:creationId xmlns:a16="http://schemas.microsoft.com/office/drawing/2014/main" id="{DB5A1935-9C79-45E2-8A38-E11418B3B6D5}"/>
              </a:ext>
            </a:extLst>
          </p:cNvPr>
          <p:cNvSpPr txBox="1"/>
          <p:nvPr/>
        </p:nvSpPr>
        <p:spPr>
          <a:xfrm>
            <a:off x="443148" y="1977925"/>
            <a:ext cx="264816" cy="523220"/>
          </a:xfrm>
          <a:prstGeom prst="rect">
            <a:avLst/>
          </a:prstGeom>
          <a:noFill/>
        </p:spPr>
        <p:txBody>
          <a:bodyPr wrap="none" rtlCol="0">
            <a:spAutoFit/>
          </a:bodyPr>
          <a:lstStyle/>
          <a:p>
            <a:r>
              <a:rPr lang="en-US" dirty="0"/>
              <a:t>z</a:t>
            </a:r>
          </a:p>
          <a:p>
            <a:endParaRPr lang="en-US" dirty="0"/>
          </a:p>
        </p:txBody>
      </p:sp>
      <p:sp>
        <p:nvSpPr>
          <p:cNvPr id="23" name="TextBox 22">
            <a:extLst>
              <a:ext uri="{FF2B5EF4-FFF2-40B4-BE49-F238E27FC236}">
                <a16:creationId xmlns:a16="http://schemas.microsoft.com/office/drawing/2014/main" id="{37FA06DD-6499-4C66-BE5A-BD62FF1D5925}"/>
              </a:ext>
            </a:extLst>
          </p:cNvPr>
          <p:cNvSpPr txBox="1"/>
          <p:nvPr/>
        </p:nvSpPr>
        <p:spPr>
          <a:xfrm>
            <a:off x="1548062" y="2473722"/>
            <a:ext cx="248081" cy="523220"/>
          </a:xfrm>
          <a:prstGeom prst="rect">
            <a:avLst/>
          </a:prstGeom>
          <a:noFill/>
        </p:spPr>
        <p:txBody>
          <a:bodyPr wrap="square" rtlCol="0">
            <a:spAutoFit/>
          </a:bodyPr>
          <a:lstStyle/>
          <a:p>
            <a:r>
              <a:rPr lang="en-US" dirty="0"/>
              <a:t>z</a:t>
            </a:r>
          </a:p>
          <a:p>
            <a:endParaRPr lang="en-US" dirty="0"/>
          </a:p>
        </p:txBody>
      </p:sp>
      <p:sp>
        <p:nvSpPr>
          <p:cNvPr id="24" name="TextBox 23">
            <a:extLst>
              <a:ext uri="{FF2B5EF4-FFF2-40B4-BE49-F238E27FC236}">
                <a16:creationId xmlns:a16="http://schemas.microsoft.com/office/drawing/2014/main" id="{C63D44BE-4942-4E64-84B7-887BE4791129}"/>
              </a:ext>
            </a:extLst>
          </p:cNvPr>
          <p:cNvSpPr txBox="1"/>
          <p:nvPr/>
        </p:nvSpPr>
        <p:spPr>
          <a:xfrm>
            <a:off x="241630" y="2287263"/>
            <a:ext cx="264816" cy="523220"/>
          </a:xfrm>
          <a:prstGeom prst="rect">
            <a:avLst/>
          </a:prstGeom>
          <a:noFill/>
        </p:spPr>
        <p:txBody>
          <a:bodyPr wrap="none" rtlCol="0">
            <a:spAutoFit/>
          </a:bodyPr>
          <a:lstStyle/>
          <a:p>
            <a:r>
              <a:rPr lang="en-US" dirty="0"/>
              <a:t>z</a:t>
            </a:r>
          </a:p>
          <a:p>
            <a:endParaRPr lang="en-US" dirty="0"/>
          </a:p>
        </p:txBody>
      </p:sp>
      <p:sp>
        <p:nvSpPr>
          <p:cNvPr id="25" name="TextBox 24">
            <a:extLst>
              <a:ext uri="{FF2B5EF4-FFF2-40B4-BE49-F238E27FC236}">
                <a16:creationId xmlns:a16="http://schemas.microsoft.com/office/drawing/2014/main" id="{25381BB9-ACD7-4196-AE15-27818F98CC20}"/>
              </a:ext>
            </a:extLst>
          </p:cNvPr>
          <p:cNvSpPr txBox="1"/>
          <p:nvPr/>
        </p:nvSpPr>
        <p:spPr>
          <a:xfrm>
            <a:off x="1025548" y="2953953"/>
            <a:ext cx="264816" cy="523220"/>
          </a:xfrm>
          <a:prstGeom prst="rect">
            <a:avLst/>
          </a:prstGeom>
          <a:noFill/>
        </p:spPr>
        <p:txBody>
          <a:bodyPr wrap="none" rtlCol="0">
            <a:spAutoFit/>
          </a:bodyPr>
          <a:lstStyle/>
          <a:p>
            <a:r>
              <a:rPr lang="en-US" dirty="0"/>
              <a:t>z</a:t>
            </a:r>
          </a:p>
          <a:p>
            <a:endParaRPr lang="en-US" dirty="0"/>
          </a:p>
        </p:txBody>
      </p:sp>
      <p:sp>
        <p:nvSpPr>
          <p:cNvPr id="28" name="TextBox 27">
            <a:extLst>
              <a:ext uri="{FF2B5EF4-FFF2-40B4-BE49-F238E27FC236}">
                <a16:creationId xmlns:a16="http://schemas.microsoft.com/office/drawing/2014/main" id="{DF0DB83B-29AE-4893-A47A-104613B9020E}"/>
              </a:ext>
            </a:extLst>
          </p:cNvPr>
          <p:cNvSpPr txBox="1"/>
          <p:nvPr/>
        </p:nvSpPr>
        <p:spPr>
          <a:xfrm>
            <a:off x="1196927" y="2347460"/>
            <a:ext cx="274434" cy="523220"/>
          </a:xfrm>
          <a:prstGeom prst="rect">
            <a:avLst/>
          </a:prstGeom>
          <a:noFill/>
        </p:spPr>
        <p:txBody>
          <a:bodyPr wrap="none" rtlCol="0">
            <a:spAutoFit/>
          </a:bodyPr>
          <a:lstStyle/>
          <a:p>
            <a:r>
              <a:rPr lang="en-US" dirty="0"/>
              <a:t>q</a:t>
            </a:r>
          </a:p>
          <a:p>
            <a:endParaRPr lang="en-US" dirty="0"/>
          </a:p>
        </p:txBody>
      </p:sp>
      <p:sp>
        <p:nvSpPr>
          <p:cNvPr id="29" name="TextBox 28">
            <a:extLst>
              <a:ext uri="{FF2B5EF4-FFF2-40B4-BE49-F238E27FC236}">
                <a16:creationId xmlns:a16="http://schemas.microsoft.com/office/drawing/2014/main" id="{9A11395D-3F4C-4D3A-BBDA-D50FF1CC6FCB}"/>
              </a:ext>
            </a:extLst>
          </p:cNvPr>
          <p:cNvSpPr txBox="1"/>
          <p:nvPr/>
        </p:nvSpPr>
        <p:spPr>
          <a:xfrm>
            <a:off x="588567" y="2949999"/>
            <a:ext cx="264816" cy="523220"/>
          </a:xfrm>
          <a:prstGeom prst="rect">
            <a:avLst/>
          </a:prstGeom>
          <a:noFill/>
        </p:spPr>
        <p:txBody>
          <a:bodyPr wrap="none" rtlCol="0">
            <a:spAutoFit/>
          </a:bodyPr>
          <a:lstStyle/>
          <a:p>
            <a:r>
              <a:rPr lang="en-US" dirty="0"/>
              <a:t>a</a:t>
            </a:r>
          </a:p>
          <a:p>
            <a:endParaRPr lang="en-US" dirty="0"/>
          </a:p>
        </p:txBody>
      </p:sp>
      <p:sp>
        <p:nvSpPr>
          <p:cNvPr id="31" name="TextBox 30">
            <a:extLst>
              <a:ext uri="{FF2B5EF4-FFF2-40B4-BE49-F238E27FC236}">
                <a16:creationId xmlns:a16="http://schemas.microsoft.com/office/drawing/2014/main" id="{ADAB2F28-09B9-4292-8054-1C114CB83437}"/>
              </a:ext>
            </a:extLst>
          </p:cNvPr>
          <p:cNvSpPr txBox="1"/>
          <p:nvPr/>
        </p:nvSpPr>
        <p:spPr>
          <a:xfrm>
            <a:off x="2725068" y="3151123"/>
            <a:ext cx="274434" cy="307777"/>
          </a:xfrm>
          <a:prstGeom prst="rect">
            <a:avLst/>
          </a:prstGeom>
          <a:noFill/>
        </p:spPr>
        <p:txBody>
          <a:bodyPr wrap="none" rtlCol="0">
            <a:spAutoFit/>
          </a:bodyPr>
          <a:lstStyle/>
          <a:p>
            <a:r>
              <a:rPr lang="en-US" dirty="0"/>
              <a:t>x</a:t>
            </a:r>
          </a:p>
        </p:txBody>
      </p:sp>
      <p:sp>
        <p:nvSpPr>
          <p:cNvPr id="32" name="TextBox 31">
            <a:extLst>
              <a:ext uri="{FF2B5EF4-FFF2-40B4-BE49-F238E27FC236}">
                <a16:creationId xmlns:a16="http://schemas.microsoft.com/office/drawing/2014/main" id="{05F949C3-B772-41CE-AAC0-8EF5988CFC07}"/>
              </a:ext>
            </a:extLst>
          </p:cNvPr>
          <p:cNvSpPr txBox="1"/>
          <p:nvPr/>
        </p:nvSpPr>
        <p:spPr>
          <a:xfrm>
            <a:off x="3054816" y="3247656"/>
            <a:ext cx="274434" cy="307777"/>
          </a:xfrm>
          <a:prstGeom prst="rect">
            <a:avLst/>
          </a:prstGeom>
          <a:noFill/>
        </p:spPr>
        <p:txBody>
          <a:bodyPr wrap="none" rtlCol="0">
            <a:spAutoFit/>
          </a:bodyPr>
          <a:lstStyle/>
          <a:p>
            <a:r>
              <a:rPr lang="en-US" dirty="0"/>
              <a:t>x</a:t>
            </a:r>
          </a:p>
        </p:txBody>
      </p:sp>
      <p:sp>
        <p:nvSpPr>
          <p:cNvPr id="33" name="TextBox 32">
            <a:extLst>
              <a:ext uri="{FF2B5EF4-FFF2-40B4-BE49-F238E27FC236}">
                <a16:creationId xmlns:a16="http://schemas.microsoft.com/office/drawing/2014/main" id="{8091DBF0-06D3-4E43-870F-DC460B27B918}"/>
              </a:ext>
            </a:extLst>
          </p:cNvPr>
          <p:cNvSpPr txBox="1"/>
          <p:nvPr/>
        </p:nvSpPr>
        <p:spPr>
          <a:xfrm>
            <a:off x="2765060" y="3401545"/>
            <a:ext cx="274434" cy="307777"/>
          </a:xfrm>
          <a:prstGeom prst="rect">
            <a:avLst/>
          </a:prstGeom>
          <a:noFill/>
        </p:spPr>
        <p:txBody>
          <a:bodyPr wrap="none" rtlCol="0">
            <a:spAutoFit/>
          </a:bodyPr>
          <a:lstStyle/>
          <a:p>
            <a:r>
              <a:rPr lang="en-US" dirty="0"/>
              <a:t>x</a:t>
            </a:r>
          </a:p>
        </p:txBody>
      </p:sp>
      <p:sp>
        <p:nvSpPr>
          <p:cNvPr id="34" name="TextBox 33">
            <a:extLst>
              <a:ext uri="{FF2B5EF4-FFF2-40B4-BE49-F238E27FC236}">
                <a16:creationId xmlns:a16="http://schemas.microsoft.com/office/drawing/2014/main" id="{EC86003A-8D91-4A03-800D-954903BD6841}"/>
              </a:ext>
            </a:extLst>
          </p:cNvPr>
          <p:cNvSpPr txBox="1"/>
          <p:nvPr/>
        </p:nvSpPr>
        <p:spPr>
          <a:xfrm>
            <a:off x="2546869" y="3057720"/>
            <a:ext cx="274434" cy="307777"/>
          </a:xfrm>
          <a:prstGeom prst="rect">
            <a:avLst/>
          </a:prstGeom>
          <a:noFill/>
        </p:spPr>
        <p:txBody>
          <a:bodyPr wrap="none" rtlCol="0">
            <a:spAutoFit/>
          </a:bodyPr>
          <a:lstStyle/>
          <a:p>
            <a:r>
              <a:rPr lang="en-US" dirty="0"/>
              <a:t>x</a:t>
            </a:r>
          </a:p>
        </p:txBody>
      </p:sp>
      <p:sp>
        <p:nvSpPr>
          <p:cNvPr id="35" name="TextBox 34">
            <a:extLst>
              <a:ext uri="{FF2B5EF4-FFF2-40B4-BE49-F238E27FC236}">
                <a16:creationId xmlns:a16="http://schemas.microsoft.com/office/drawing/2014/main" id="{DB359525-345E-49CD-A8C2-99D6EE7867C7}"/>
              </a:ext>
            </a:extLst>
          </p:cNvPr>
          <p:cNvSpPr txBox="1"/>
          <p:nvPr/>
        </p:nvSpPr>
        <p:spPr>
          <a:xfrm>
            <a:off x="2765060" y="2875820"/>
            <a:ext cx="274434" cy="307777"/>
          </a:xfrm>
          <a:prstGeom prst="rect">
            <a:avLst/>
          </a:prstGeom>
          <a:noFill/>
        </p:spPr>
        <p:txBody>
          <a:bodyPr wrap="none" rtlCol="0">
            <a:spAutoFit/>
          </a:bodyPr>
          <a:lstStyle/>
          <a:p>
            <a:r>
              <a:rPr lang="en-US" dirty="0"/>
              <a:t>x</a:t>
            </a:r>
          </a:p>
        </p:txBody>
      </p:sp>
      <p:sp>
        <p:nvSpPr>
          <p:cNvPr id="36" name="TextBox 35">
            <a:extLst>
              <a:ext uri="{FF2B5EF4-FFF2-40B4-BE49-F238E27FC236}">
                <a16:creationId xmlns:a16="http://schemas.microsoft.com/office/drawing/2014/main" id="{5B6C8D64-6439-41A2-B267-41082C9CDE74}"/>
              </a:ext>
            </a:extLst>
          </p:cNvPr>
          <p:cNvSpPr txBox="1"/>
          <p:nvPr/>
        </p:nvSpPr>
        <p:spPr>
          <a:xfrm>
            <a:off x="2974551" y="3006305"/>
            <a:ext cx="274434" cy="307777"/>
          </a:xfrm>
          <a:prstGeom prst="rect">
            <a:avLst/>
          </a:prstGeom>
          <a:noFill/>
        </p:spPr>
        <p:txBody>
          <a:bodyPr wrap="none" rtlCol="0">
            <a:spAutoFit/>
          </a:bodyPr>
          <a:lstStyle/>
          <a:p>
            <a:r>
              <a:rPr lang="en-US" dirty="0"/>
              <a:t>x</a:t>
            </a:r>
          </a:p>
        </p:txBody>
      </p:sp>
      <p:sp>
        <p:nvSpPr>
          <p:cNvPr id="37" name="TextBox 36">
            <a:extLst>
              <a:ext uri="{FF2B5EF4-FFF2-40B4-BE49-F238E27FC236}">
                <a16:creationId xmlns:a16="http://schemas.microsoft.com/office/drawing/2014/main" id="{2200B571-474E-4CC2-B174-04158B5B440D}"/>
              </a:ext>
            </a:extLst>
          </p:cNvPr>
          <p:cNvSpPr txBox="1"/>
          <p:nvPr/>
        </p:nvSpPr>
        <p:spPr>
          <a:xfrm>
            <a:off x="4411618" y="2057725"/>
            <a:ext cx="274434" cy="307777"/>
          </a:xfrm>
          <a:prstGeom prst="rect">
            <a:avLst/>
          </a:prstGeom>
          <a:noFill/>
        </p:spPr>
        <p:txBody>
          <a:bodyPr wrap="none" rtlCol="0">
            <a:spAutoFit/>
          </a:bodyPr>
          <a:lstStyle/>
          <a:p>
            <a:r>
              <a:rPr lang="en-US" dirty="0"/>
              <a:t>y</a:t>
            </a:r>
          </a:p>
        </p:txBody>
      </p:sp>
      <p:sp>
        <p:nvSpPr>
          <p:cNvPr id="38" name="TextBox 37">
            <a:extLst>
              <a:ext uri="{FF2B5EF4-FFF2-40B4-BE49-F238E27FC236}">
                <a16:creationId xmlns:a16="http://schemas.microsoft.com/office/drawing/2014/main" id="{3C87DDB1-3735-4903-A13A-6501F4567DF6}"/>
              </a:ext>
            </a:extLst>
          </p:cNvPr>
          <p:cNvSpPr txBox="1"/>
          <p:nvPr/>
        </p:nvSpPr>
        <p:spPr>
          <a:xfrm>
            <a:off x="3248985" y="2256095"/>
            <a:ext cx="264816" cy="523220"/>
          </a:xfrm>
          <a:prstGeom prst="rect">
            <a:avLst/>
          </a:prstGeom>
          <a:noFill/>
        </p:spPr>
        <p:txBody>
          <a:bodyPr wrap="none" rtlCol="0">
            <a:spAutoFit/>
          </a:bodyPr>
          <a:lstStyle/>
          <a:p>
            <a:r>
              <a:rPr lang="en-US" dirty="0"/>
              <a:t>z</a:t>
            </a:r>
          </a:p>
          <a:p>
            <a:endParaRPr lang="en-US" dirty="0"/>
          </a:p>
        </p:txBody>
      </p:sp>
      <p:sp>
        <p:nvSpPr>
          <p:cNvPr id="39" name="TextBox 38">
            <a:extLst>
              <a:ext uri="{FF2B5EF4-FFF2-40B4-BE49-F238E27FC236}">
                <a16:creationId xmlns:a16="http://schemas.microsoft.com/office/drawing/2014/main" id="{2237B4E8-0CC4-4074-8F80-012338ACB7DA}"/>
              </a:ext>
            </a:extLst>
          </p:cNvPr>
          <p:cNvSpPr txBox="1"/>
          <p:nvPr/>
        </p:nvSpPr>
        <p:spPr>
          <a:xfrm>
            <a:off x="4119464" y="2167353"/>
            <a:ext cx="274434" cy="307777"/>
          </a:xfrm>
          <a:prstGeom prst="rect">
            <a:avLst/>
          </a:prstGeom>
          <a:noFill/>
        </p:spPr>
        <p:txBody>
          <a:bodyPr wrap="none" rtlCol="0">
            <a:spAutoFit/>
          </a:bodyPr>
          <a:lstStyle/>
          <a:p>
            <a:r>
              <a:rPr lang="en-US" dirty="0"/>
              <a:t>y</a:t>
            </a:r>
          </a:p>
        </p:txBody>
      </p:sp>
      <p:sp>
        <p:nvSpPr>
          <p:cNvPr id="40" name="TextBox 39">
            <a:extLst>
              <a:ext uri="{FF2B5EF4-FFF2-40B4-BE49-F238E27FC236}">
                <a16:creationId xmlns:a16="http://schemas.microsoft.com/office/drawing/2014/main" id="{B86ABED5-9EF5-40EA-AF53-E7A3FC401903}"/>
              </a:ext>
            </a:extLst>
          </p:cNvPr>
          <p:cNvSpPr txBox="1"/>
          <p:nvPr/>
        </p:nvSpPr>
        <p:spPr>
          <a:xfrm>
            <a:off x="4035781" y="2395592"/>
            <a:ext cx="274434" cy="307777"/>
          </a:xfrm>
          <a:prstGeom prst="rect">
            <a:avLst/>
          </a:prstGeom>
          <a:noFill/>
        </p:spPr>
        <p:txBody>
          <a:bodyPr wrap="none" rtlCol="0">
            <a:spAutoFit/>
          </a:bodyPr>
          <a:lstStyle/>
          <a:p>
            <a:r>
              <a:rPr lang="en-US" dirty="0"/>
              <a:t>y</a:t>
            </a:r>
          </a:p>
        </p:txBody>
      </p:sp>
      <p:sp>
        <p:nvSpPr>
          <p:cNvPr id="41" name="TextBox 40">
            <a:extLst>
              <a:ext uri="{FF2B5EF4-FFF2-40B4-BE49-F238E27FC236}">
                <a16:creationId xmlns:a16="http://schemas.microsoft.com/office/drawing/2014/main" id="{90FBB9E7-77FF-4437-9855-5BC0281626A2}"/>
              </a:ext>
            </a:extLst>
          </p:cNvPr>
          <p:cNvSpPr txBox="1"/>
          <p:nvPr/>
        </p:nvSpPr>
        <p:spPr>
          <a:xfrm>
            <a:off x="3874671" y="2113499"/>
            <a:ext cx="274434" cy="307777"/>
          </a:xfrm>
          <a:prstGeom prst="rect">
            <a:avLst/>
          </a:prstGeom>
          <a:noFill/>
        </p:spPr>
        <p:txBody>
          <a:bodyPr wrap="none" rtlCol="0">
            <a:spAutoFit/>
          </a:bodyPr>
          <a:lstStyle/>
          <a:p>
            <a:r>
              <a:rPr lang="en-US" dirty="0"/>
              <a:t>y</a:t>
            </a:r>
          </a:p>
        </p:txBody>
      </p:sp>
      <p:sp>
        <p:nvSpPr>
          <p:cNvPr id="42" name="TextBox 41">
            <a:extLst>
              <a:ext uri="{FF2B5EF4-FFF2-40B4-BE49-F238E27FC236}">
                <a16:creationId xmlns:a16="http://schemas.microsoft.com/office/drawing/2014/main" id="{8FC8E1C3-C563-4087-A22A-F41B7CC14E3C}"/>
              </a:ext>
            </a:extLst>
          </p:cNvPr>
          <p:cNvSpPr txBox="1"/>
          <p:nvPr/>
        </p:nvSpPr>
        <p:spPr>
          <a:xfrm>
            <a:off x="4417791" y="2395591"/>
            <a:ext cx="274434" cy="307777"/>
          </a:xfrm>
          <a:prstGeom prst="rect">
            <a:avLst/>
          </a:prstGeom>
          <a:noFill/>
        </p:spPr>
        <p:txBody>
          <a:bodyPr wrap="none" rtlCol="0">
            <a:spAutoFit/>
          </a:bodyPr>
          <a:lstStyle/>
          <a:p>
            <a:r>
              <a:rPr lang="en-US" dirty="0"/>
              <a:t>y</a:t>
            </a:r>
          </a:p>
        </p:txBody>
      </p:sp>
      <p:sp>
        <p:nvSpPr>
          <p:cNvPr id="43" name="TextBox 42">
            <a:extLst>
              <a:ext uri="{FF2B5EF4-FFF2-40B4-BE49-F238E27FC236}">
                <a16:creationId xmlns:a16="http://schemas.microsoft.com/office/drawing/2014/main" id="{70A5CFB7-0773-4236-AFA0-C217558DB74B}"/>
              </a:ext>
            </a:extLst>
          </p:cNvPr>
          <p:cNvSpPr txBox="1"/>
          <p:nvPr/>
        </p:nvSpPr>
        <p:spPr>
          <a:xfrm>
            <a:off x="4087259" y="1939114"/>
            <a:ext cx="274434" cy="307777"/>
          </a:xfrm>
          <a:prstGeom prst="rect">
            <a:avLst/>
          </a:prstGeom>
          <a:noFill/>
        </p:spPr>
        <p:txBody>
          <a:bodyPr wrap="none" rtlCol="0">
            <a:spAutoFit/>
          </a:bodyPr>
          <a:lstStyle/>
          <a:p>
            <a:r>
              <a:rPr lang="en-US" dirty="0"/>
              <a:t>y</a:t>
            </a:r>
          </a:p>
        </p:txBody>
      </p:sp>
      <p:sp>
        <p:nvSpPr>
          <p:cNvPr id="44" name="TextBox 43">
            <a:extLst>
              <a:ext uri="{FF2B5EF4-FFF2-40B4-BE49-F238E27FC236}">
                <a16:creationId xmlns:a16="http://schemas.microsoft.com/office/drawing/2014/main" id="{3BF376B8-1F9C-41CC-AC58-5FA33CBD69E4}"/>
              </a:ext>
            </a:extLst>
          </p:cNvPr>
          <p:cNvSpPr txBox="1"/>
          <p:nvPr/>
        </p:nvSpPr>
        <p:spPr>
          <a:xfrm>
            <a:off x="3170447" y="2100844"/>
            <a:ext cx="264816" cy="523220"/>
          </a:xfrm>
          <a:prstGeom prst="rect">
            <a:avLst/>
          </a:prstGeom>
          <a:noFill/>
        </p:spPr>
        <p:txBody>
          <a:bodyPr wrap="none" rtlCol="0">
            <a:spAutoFit/>
          </a:bodyPr>
          <a:lstStyle/>
          <a:p>
            <a:r>
              <a:rPr lang="en-US" dirty="0"/>
              <a:t>z</a:t>
            </a:r>
          </a:p>
          <a:p>
            <a:endParaRPr lang="en-US" dirty="0"/>
          </a:p>
        </p:txBody>
      </p:sp>
      <p:sp>
        <p:nvSpPr>
          <p:cNvPr id="45" name="TextBox 44">
            <a:extLst>
              <a:ext uri="{FF2B5EF4-FFF2-40B4-BE49-F238E27FC236}">
                <a16:creationId xmlns:a16="http://schemas.microsoft.com/office/drawing/2014/main" id="{96E6A3FC-F4D6-4264-80D5-4A82E2F0D6EF}"/>
              </a:ext>
            </a:extLst>
          </p:cNvPr>
          <p:cNvSpPr txBox="1"/>
          <p:nvPr/>
        </p:nvSpPr>
        <p:spPr>
          <a:xfrm>
            <a:off x="2875462" y="2380031"/>
            <a:ext cx="248081" cy="523220"/>
          </a:xfrm>
          <a:prstGeom prst="rect">
            <a:avLst/>
          </a:prstGeom>
          <a:noFill/>
        </p:spPr>
        <p:txBody>
          <a:bodyPr wrap="square" rtlCol="0">
            <a:spAutoFit/>
          </a:bodyPr>
          <a:lstStyle/>
          <a:p>
            <a:r>
              <a:rPr lang="en-US" dirty="0"/>
              <a:t>z</a:t>
            </a:r>
          </a:p>
          <a:p>
            <a:endParaRPr lang="en-US" dirty="0"/>
          </a:p>
        </p:txBody>
      </p:sp>
      <p:sp>
        <p:nvSpPr>
          <p:cNvPr id="46" name="TextBox 45">
            <a:extLst>
              <a:ext uri="{FF2B5EF4-FFF2-40B4-BE49-F238E27FC236}">
                <a16:creationId xmlns:a16="http://schemas.microsoft.com/office/drawing/2014/main" id="{19D6F1C5-DABE-4E76-B18E-20E07726B78D}"/>
              </a:ext>
            </a:extLst>
          </p:cNvPr>
          <p:cNvSpPr txBox="1"/>
          <p:nvPr/>
        </p:nvSpPr>
        <p:spPr>
          <a:xfrm>
            <a:off x="3095420" y="2445773"/>
            <a:ext cx="264816" cy="523220"/>
          </a:xfrm>
          <a:prstGeom prst="rect">
            <a:avLst/>
          </a:prstGeom>
          <a:noFill/>
        </p:spPr>
        <p:txBody>
          <a:bodyPr wrap="square" rtlCol="0">
            <a:spAutoFit/>
          </a:bodyPr>
          <a:lstStyle/>
          <a:p>
            <a:r>
              <a:rPr lang="en-US" dirty="0"/>
              <a:t>z</a:t>
            </a:r>
          </a:p>
          <a:p>
            <a:endParaRPr lang="en-US" dirty="0"/>
          </a:p>
        </p:txBody>
      </p:sp>
      <p:sp>
        <p:nvSpPr>
          <p:cNvPr id="47" name="TextBox 46">
            <a:extLst>
              <a:ext uri="{FF2B5EF4-FFF2-40B4-BE49-F238E27FC236}">
                <a16:creationId xmlns:a16="http://schemas.microsoft.com/office/drawing/2014/main" id="{9FDEBD99-41BE-4D0D-8185-93F7C3BA69DF}"/>
              </a:ext>
            </a:extLst>
          </p:cNvPr>
          <p:cNvSpPr txBox="1"/>
          <p:nvPr/>
        </p:nvSpPr>
        <p:spPr>
          <a:xfrm>
            <a:off x="2767883" y="2099685"/>
            <a:ext cx="264816" cy="523220"/>
          </a:xfrm>
          <a:prstGeom prst="rect">
            <a:avLst/>
          </a:prstGeom>
          <a:noFill/>
        </p:spPr>
        <p:txBody>
          <a:bodyPr wrap="none" rtlCol="0">
            <a:spAutoFit/>
          </a:bodyPr>
          <a:lstStyle/>
          <a:p>
            <a:r>
              <a:rPr lang="en-US" dirty="0"/>
              <a:t>z</a:t>
            </a:r>
          </a:p>
          <a:p>
            <a:endParaRPr lang="en-US" dirty="0"/>
          </a:p>
        </p:txBody>
      </p:sp>
      <p:sp>
        <p:nvSpPr>
          <p:cNvPr id="48" name="TextBox 47">
            <a:extLst>
              <a:ext uri="{FF2B5EF4-FFF2-40B4-BE49-F238E27FC236}">
                <a16:creationId xmlns:a16="http://schemas.microsoft.com/office/drawing/2014/main" id="{E8056922-E8E1-480E-B562-A0D718444BCC}"/>
              </a:ext>
            </a:extLst>
          </p:cNvPr>
          <p:cNvSpPr txBox="1"/>
          <p:nvPr/>
        </p:nvSpPr>
        <p:spPr>
          <a:xfrm>
            <a:off x="4419600" y="3208095"/>
            <a:ext cx="274434" cy="523220"/>
          </a:xfrm>
          <a:prstGeom prst="rect">
            <a:avLst/>
          </a:prstGeom>
          <a:noFill/>
        </p:spPr>
        <p:txBody>
          <a:bodyPr wrap="none" rtlCol="0">
            <a:spAutoFit/>
          </a:bodyPr>
          <a:lstStyle/>
          <a:p>
            <a:r>
              <a:rPr lang="en-US" dirty="0"/>
              <a:t>q</a:t>
            </a:r>
          </a:p>
          <a:p>
            <a:endParaRPr lang="en-US" dirty="0"/>
          </a:p>
        </p:txBody>
      </p:sp>
      <p:sp>
        <p:nvSpPr>
          <p:cNvPr id="49" name="TextBox 48">
            <a:extLst>
              <a:ext uri="{FF2B5EF4-FFF2-40B4-BE49-F238E27FC236}">
                <a16:creationId xmlns:a16="http://schemas.microsoft.com/office/drawing/2014/main" id="{03592A44-D739-4D26-AF20-0A33494BC65B}"/>
              </a:ext>
            </a:extLst>
          </p:cNvPr>
          <p:cNvSpPr txBox="1"/>
          <p:nvPr/>
        </p:nvSpPr>
        <p:spPr>
          <a:xfrm>
            <a:off x="4114800" y="3102399"/>
            <a:ext cx="264816" cy="523220"/>
          </a:xfrm>
          <a:prstGeom prst="rect">
            <a:avLst/>
          </a:prstGeom>
          <a:noFill/>
        </p:spPr>
        <p:txBody>
          <a:bodyPr wrap="none" rtlCol="0">
            <a:spAutoFit/>
          </a:bodyPr>
          <a:lstStyle/>
          <a:p>
            <a:r>
              <a:rPr lang="en-US" dirty="0"/>
              <a:t>a</a:t>
            </a:r>
          </a:p>
          <a:p>
            <a:endParaRPr lang="en-US" dirty="0"/>
          </a:p>
        </p:txBody>
      </p:sp>
      <p:sp>
        <p:nvSpPr>
          <p:cNvPr id="50" name="Oval 49">
            <a:extLst>
              <a:ext uri="{FF2B5EF4-FFF2-40B4-BE49-F238E27FC236}">
                <a16:creationId xmlns:a16="http://schemas.microsoft.com/office/drawing/2014/main" id="{D0861903-5C29-4F99-92BA-D88AD228C2C8}"/>
              </a:ext>
            </a:extLst>
          </p:cNvPr>
          <p:cNvSpPr/>
          <p:nvPr/>
        </p:nvSpPr>
        <p:spPr bwMode="auto">
          <a:xfrm>
            <a:off x="2581066" y="2064867"/>
            <a:ext cx="1046059" cy="700087"/>
          </a:xfrm>
          <a:prstGeom prst="ellipse">
            <a:avLst/>
          </a:prstGeom>
          <a:noFill/>
          <a:ln w="38100" cap="flat" cmpd="sng" algn="ctr">
            <a:solidFill>
              <a:srgbClr val="52A6E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3" name="Oval 52">
            <a:extLst>
              <a:ext uri="{FF2B5EF4-FFF2-40B4-BE49-F238E27FC236}">
                <a16:creationId xmlns:a16="http://schemas.microsoft.com/office/drawing/2014/main" id="{322BA9B9-8EC6-4FED-8BDF-9D2B393F11D4}"/>
              </a:ext>
            </a:extLst>
          </p:cNvPr>
          <p:cNvSpPr/>
          <p:nvPr/>
        </p:nvSpPr>
        <p:spPr bwMode="auto">
          <a:xfrm>
            <a:off x="3830741" y="1938716"/>
            <a:ext cx="1046059" cy="858883"/>
          </a:xfrm>
          <a:prstGeom prst="ellipse">
            <a:avLst/>
          </a:prstGeom>
          <a:noFill/>
          <a:ln w="38100" cap="flat" cmpd="sng" algn="ctr">
            <a:solidFill>
              <a:srgbClr val="D15B0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4" name="Oval 53">
            <a:extLst>
              <a:ext uri="{FF2B5EF4-FFF2-40B4-BE49-F238E27FC236}">
                <a16:creationId xmlns:a16="http://schemas.microsoft.com/office/drawing/2014/main" id="{92C264CB-AC9C-4B55-9E7D-1E2D1948C5E0}"/>
              </a:ext>
            </a:extLst>
          </p:cNvPr>
          <p:cNvSpPr/>
          <p:nvPr/>
        </p:nvSpPr>
        <p:spPr bwMode="auto">
          <a:xfrm>
            <a:off x="2377261" y="2904651"/>
            <a:ext cx="1046059" cy="858883"/>
          </a:xfrm>
          <a:prstGeom prst="ellipse">
            <a:avLst/>
          </a:prstGeom>
          <a:noFill/>
          <a:ln w="3810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5" name="Oval 54">
            <a:extLst>
              <a:ext uri="{FF2B5EF4-FFF2-40B4-BE49-F238E27FC236}">
                <a16:creationId xmlns:a16="http://schemas.microsoft.com/office/drawing/2014/main" id="{4DD3E2C8-EAD0-427A-A526-9ACE0F3DDE5B}"/>
              </a:ext>
            </a:extLst>
          </p:cNvPr>
          <p:cNvSpPr/>
          <p:nvPr/>
        </p:nvSpPr>
        <p:spPr bwMode="auto">
          <a:xfrm>
            <a:off x="3818105" y="2980734"/>
            <a:ext cx="1046059" cy="858883"/>
          </a:xfrm>
          <a:prstGeom prst="ellipse">
            <a:avLst/>
          </a:prstGeom>
          <a:noFill/>
          <a:ln w="38100" cap="flat" cmpd="sng" algn="ctr">
            <a:solidFill>
              <a:srgbClr val="52A6E9"/>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56" name="TextBox 55">
            <a:extLst>
              <a:ext uri="{FF2B5EF4-FFF2-40B4-BE49-F238E27FC236}">
                <a16:creationId xmlns:a16="http://schemas.microsoft.com/office/drawing/2014/main" id="{E735B93F-930D-49B7-BE06-A4E2BBF4A58E}"/>
              </a:ext>
            </a:extLst>
          </p:cNvPr>
          <p:cNvSpPr txBox="1"/>
          <p:nvPr/>
        </p:nvSpPr>
        <p:spPr>
          <a:xfrm>
            <a:off x="571190" y="4101243"/>
            <a:ext cx="4387740" cy="1815882"/>
          </a:xfrm>
          <a:prstGeom prst="rect">
            <a:avLst/>
          </a:prstGeom>
          <a:noFill/>
        </p:spPr>
        <p:txBody>
          <a:bodyPr wrap="none" rtlCol="0">
            <a:spAutoFit/>
          </a:bodyPr>
          <a:lstStyle/>
          <a:p>
            <a:r>
              <a:rPr lang="en-US" sz="1600" b="1" dirty="0"/>
              <a:t>Categorize</a:t>
            </a:r>
            <a:r>
              <a:rPr lang="en-US" sz="1600" dirty="0"/>
              <a:t> it (Pattern recognition)</a:t>
            </a:r>
          </a:p>
          <a:p>
            <a:pPr marL="285750" indent="-285750">
              <a:buFont typeface="Arial" panose="020B0604020202020204" pitchFamily="34" charset="0"/>
              <a:buChar char="•"/>
            </a:pPr>
            <a:r>
              <a:rPr lang="en-US" sz="1600" dirty="0"/>
              <a:t>Classify and Combine</a:t>
            </a:r>
          </a:p>
          <a:p>
            <a:endParaRPr lang="en-US" sz="1600" dirty="0"/>
          </a:p>
          <a:p>
            <a:r>
              <a:rPr lang="en-US" sz="1600" b="1" dirty="0">
                <a:solidFill>
                  <a:srgbClr val="FF0000"/>
                </a:solidFill>
              </a:rPr>
              <a:t>Look for Connections</a:t>
            </a:r>
          </a:p>
          <a:p>
            <a:pPr marL="285750" indent="-285750">
              <a:buFont typeface="Arial" panose="020B0604020202020204" pitchFamily="34" charset="0"/>
              <a:buChar char="•"/>
            </a:pPr>
            <a:r>
              <a:rPr lang="en-US" sz="1600" dirty="0"/>
              <a:t>Within and between categories</a:t>
            </a:r>
          </a:p>
          <a:p>
            <a:pPr marL="285750" indent="-285750">
              <a:buFont typeface="Arial" panose="020B0604020202020204" pitchFamily="34" charset="0"/>
              <a:buChar char="•"/>
            </a:pPr>
            <a:r>
              <a:rPr lang="en-US" sz="1600" dirty="0"/>
              <a:t>Is there a “sequence” or “order”?</a:t>
            </a:r>
          </a:p>
          <a:p>
            <a:pPr marL="285750" indent="-285750">
              <a:buFont typeface="Arial" panose="020B0604020202020204" pitchFamily="34" charset="0"/>
              <a:buChar char="•"/>
            </a:pPr>
            <a:r>
              <a:rPr lang="en-US" sz="1600" dirty="0"/>
              <a:t>Is there an “influence” diagram you can create?</a:t>
            </a:r>
          </a:p>
        </p:txBody>
      </p:sp>
      <p:sp>
        <p:nvSpPr>
          <p:cNvPr id="57" name="TextBox 56">
            <a:extLst>
              <a:ext uri="{FF2B5EF4-FFF2-40B4-BE49-F238E27FC236}">
                <a16:creationId xmlns:a16="http://schemas.microsoft.com/office/drawing/2014/main" id="{AD406BBA-553D-44A6-8C8A-A68ACA172E2A}"/>
              </a:ext>
            </a:extLst>
          </p:cNvPr>
          <p:cNvSpPr txBox="1"/>
          <p:nvPr/>
        </p:nvSpPr>
        <p:spPr>
          <a:xfrm>
            <a:off x="3987217" y="3432103"/>
            <a:ext cx="590226" cy="307777"/>
          </a:xfrm>
          <a:prstGeom prst="rect">
            <a:avLst/>
          </a:prstGeom>
          <a:noFill/>
        </p:spPr>
        <p:txBody>
          <a:bodyPr wrap="none" rtlCol="0">
            <a:spAutoFit/>
          </a:bodyPr>
          <a:lstStyle/>
          <a:p>
            <a:r>
              <a:rPr lang="en-US" dirty="0"/>
              <a:t>Misc.</a:t>
            </a:r>
          </a:p>
        </p:txBody>
      </p:sp>
      <p:cxnSp>
        <p:nvCxnSpPr>
          <p:cNvPr id="59" name="Straight Arrow Connector 58">
            <a:extLst>
              <a:ext uri="{FF2B5EF4-FFF2-40B4-BE49-F238E27FC236}">
                <a16:creationId xmlns:a16="http://schemas.microsoft.com/office/drawing/2014/main" id="{AF1CE5AD-0A69-49E5-9845-5F431BFC6D55}"/>
              </a:ext>
            </a:extLst>
          </p:cNvPr>
          <p:cNvCxnSpPr>
            <a:cxnSpLocks/>
          </p:cNvCxnSpPr>
          <p:nvPr/>
        </p:nvCxnSpPr>
        <p:spPr bwMode="auto">
          <a:xfrm flipV="1">
            <a:off x="3413397" y="2746155"/>
            <a:ext cx="461274" cy="319187"/>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sp>
        <p:nvSpPr>
          <p:cNvPr id="64" name="TextBox 63">
            <a:extLst>
              <a:ext uri="{FF2B5EF4-FFF2-40B4-BE49-F238E27FC236}">
                <a16:creationId xmlns:a16="http://schemas.microsoft.com/office/drawing/2014/main" id="{3E75FFD4-1BB3-4B14-8EBC-2B5486B02741}"/>
              </a:ext>
            </a:extLst>
          </p:cNvPr>
          <p:cNvSpPr txBox="1"/>
          <p:nvPr/>
        </p:nvSpPr>
        <p:spPr>
          <a:xfrm>
            <a:off x="7156456" y="2250737"/>
            <a:ext cx="274434" cy="307777"/>
          </a:xfrm>
          <a:prstGeom prst="rect">
            <a:avLst/>
          </a:prstGeom>
          <a:noFill/>
        </p:spPr>
        <p:txBody>
          <a:bodyPr wrap="none" rtlCol="0">
            <a:spAutoFit/>
          </a:bodyPr>
          <a:lstStyle/>
          <a:p>
            <a:r>
              <a:rPr lang="en-US" dirty="0"/>
              <a:t>x</a:t>
            </a:r>
          </a:p>
        </p:txBody>
      </p:sp>
      <p:sp>
        <p:nvSpPr>
          <p:cNvPr id="65" name="TextBox 64">
            <a:extLst>
              <a:ext uri="{FF2B5EF4-FFF2-40B4-BE49-F238E27FC236}">
                <a16:creationId xmlns:a16="http://schemas.microsoft.com/office/drawing/2014/main" id="{1149ADA3-CA5B-455D-B01E-B39149A5607F}"/>
              </a:ext>
            </a:extLst>
          </p:cNvPr>
          <p:cNvSpPr txBox="1"/>
          <p:nvPr/>
        </p:nvSpPr>
        <p:spPr>
          <a:xfrm>
            <a:off x="7486204" y="2347270"/>
            <a:ext cx="274434" cy="307777"/>
          </a:xfrm>
          <a:prstGeom prst="rect">
            <a:avLst/>
          </a:prstGeom>
          <a:noFill/>
        </p:spPr>
        <p:txBody>
          <a:bodyPr wrap="none" rtlCol="0">
            <a:spAutoFit/>
          </a:bodyPr>
          <a:lstStyle/>
          <a:p>
            <a:r>
              <a:rPr lang="en-US" dirty="0"/>
              <a:t>x</a:t>
            </a:r>
          </a:p>
        </p:txBody>
      </p:sp>
      <p:sp>
        <p:nvSpPr>
          <p:cNvPr id="66" name="TextBox 65">
            <a:extLst>
              <a:ext uri="{FF2B5EF4-FFF2-40B4-BE49-F238E27FC236}">
                <a16:creationId xmlns:a16="http://schemas.microsoft.com/office/drawing/2014/main" id="{D545F0C1-E991-4585-ADAC-3CEDBF2626E3}"/>
              </a:ext>
            </a:extLst>
          </p:cNvPr>
          <p:cNvSpPr txBox="1"/>
          <p:nvPr/>
        </p:nvSpPr>
        <p:spPr>
          <a:xfrm>
            <a:off x="7196448" y="2501159"/>
            <a:ext cx="274434" cy="307777"/>
          </a:xfrm>
          <a:prstGeom prst="rect">
            <a:avLst/>
          </a:prstGeom>
          <a:noFill/>
        </p:spPr>
        <p:txBody>
          <a:bodyPr wrap="none" rtlCol="0">
            <a:spAutoFit/>
          </a:bodyPr>
          <a:lstStyle/>
          <a:p>
            <a:r>
              <a:rPr lang="en-US" dirty="0"/>
              <a:t>x</a:t>
            </a:r>
          </a:p>
        </p:txBody>
      </p:sp>
      <p:sp>
        <p:nvSpPr>
          <p:cNvPr id="67" name="TextBox 66">
            <a:extLst>
              <a:ext uri="{FF2B5EF4-FFF2-40B4-BE49-F238E27FC236}">
                <a16:creationId xmlns:a16="http://schemas.microsoft.com/office/drawing/2014/main" id="{B4FB70A1-558A-4330-AA97-3916D89C16FC}"/>
              </a:ext>
            </a:extLst>
          </p:cNvPr>
          <p:cNvSpPr txBox="1"/>
          <p:nvPr/>
        </p:nvSpPr>
        <p:spPr>
          <a:xfrm>
            <a:off x="6978257" y="2157334"/>
            <a:ext cx="274434" cy="307777"/>
          </a:xfrm>
          <a:prstGeom prst="rect">
            <a:avLst/>
          </a:prstGeom>
          <a:noFill/>
        </p:spPr>
        <p:txBody>
          <a:bodyPr wrap="none" rtlCol="0">
            <a:spAutoFit/>
          </a:bodyPr>
          <a:lstStyle/>
          <a:p>
            <a:r>
              <a:rPr lang="en-US" dirty="0"/>
              <a:t>x</a:t>
            </a:r>
          </a:p>
        </p:txBody>
      </p:sp>
      <p:sp>
        <p:nvSpPr>
          <p:cNvPr id="68" name="TextBox 67">
            <a:extLst>
              <a:ext uri="{FF2B5EF4-FFF2-40B4-BE49-F238E27FC236}">
                <a16:creationId xmlns:a16="http://schemas.microsoft.com/office/drawing/2014/main" id="{9D0D625F-7E35-40B9-B622-3E90B5A9A893}"/>
              </a:ext>
            </a:extLst>
          </p:cNvPr>
          <p:cNvSpPr txBox="1"/>
          <p:nvPr/>
        </p:nvSpPr>
        <p:spPr>
          <a:xfrm>
            <a:off x="7196448" y="1975434"/>
            <a:ext cx="274434" cy="307777"/>
          </a:xfrm>
          <a:prstGeom prst="rect">
            <a:avLst/>
          </a:prstGeom>
          <a:noFill/>
        </p:spPr>
        <p:txBody>
          <a:bodyPr wrap="none" rtlCol="0">
            <a:spAutoFit/>
          </a:bodyPr>
          <a:lstStyle/>
          <a:p>
            <a:r>
              <a:rPr lang="en-US" dirty="0"/>
              <a:t>x</a:t>
            </a:r>
          </a:p>
        </p:txBody>
      </p:sp>
      <p:sp>
        <p:nvSpPr>
          <p:cNvPr id="69" name="TextBox 68">
            <a:extLst>
              <a:ext uri="{FF2B5EF4-FFF2-40B4-BE49-F238E27FC236}">
                <a16:creationId xmlns:a16="http://schemas.microsoft.com/office/drawing/2014/main" id="{ADBE8E99-1465-4E7F-B607-4DEE056B51D9}"/>
              </a:ext>
            </a:extLst>
          </p:cNvPr>
          <p:cNvSpPr txBox="1"/>
          <p:nvPr/>
        </p:nvSpPr>
        <p:spPr>
          <a:xfrm>
            <a:off x="7405939" y="2105919"/>
            <a:ext cx="274434" cy="307777"/>
          </a:xfrm>
          <a:prstGeom prst="rect">
            <a:avLst/>
          </a:prstGeom>
          <a:noFill/>
        </p:spPr>
        <p:txBody>
          <a:bodyPr wrap="none" rtlCol="0">
            <a:spAutoFit/>
          </a:bodyPr>
          <a:lstStyle/>
          <a:p>
            <a:r>
              <a:rPr lang="en-US" dirty="0"/>
              <a:t>x</a:t>
            </a:r>
          </a:p>
        </p:txBody>
      </p:sp>
      <p:sp>
        <p:nvSpPr>
          <p:cNvPr id="70" name="Oval 69">
            <a:extLst>
              <a:ext uri="{FF2B5EF4-FFF2-40B4-BE49-F238E27FC236}">
                <a16:creationId xmlns:a16="http://schemas.microsoft.com/office/drawing/2014/main" id="{A7AF90D2-D356-466C-8D26-486A7ED145A2}"/>
              </a:ext>
            </a:extLst>
          </p:cNvPr>
          <p:cNvSpPr/>
          <p:nvPr/>
        </p:nvSpPr>
        <p:spPr bwMode="auto">
          <a:xfrm>
            <a:off x="6808649" y="2004265"/>
            <a:ext cx="1046059" cy="858883"/>
          </a:xfrm>
          <a:prstGeom prst="ellipse">
            <a:avLst/>
          </a:prstGeom>
          <a:noFill/>
          <a:ln w="3810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cxnSp>
        <p:nvCxnSpPr>
          <p:cNvPr id="71" name="Straight Arrow Connector 70">
            <a:extLst>
              <a:ext uri="{FF2B5EF4-FFF2-40B4-BE49-F238E27FC236}">
                <a16:creationId xmlns:a16="http://schemas.microsoft.com/office/drawing/2014/main" id="{FD1654B2-2305-423C-A384-2A0CBB3F974F}"/>
              </a:ext>
            </a:extLst>
          </p:cNvPr>
          <p:cNvCxnSpPr>
            <a:cxnSpLocks/>
          </p:cNvCxnSpPr>
          <p:nvPr/>
        </p:nvCxnSpPr>
        <p:spPr bwMode="auto">
          <a:xfrm flipV="1">
            <a:off x="6808649" y="2869633"/>
            <a:ext cx="347807" cy="574086"/>
          </a:xfrm>
          <a:prstGeom prst="straightConnector1">
            <a:avLst/>
          </a:prstGeom>
          <a:solidFill>
            <a:schemeClr val="accent1"/>
          </a:solidFill>
          <a:ln w="9525" cap="flat" cmpd="sng" algn="ctr">
            <a:solidFill>
              <a:schemeClr val="tx1"/>
            </a:solidFill>
            <a:prstDash val="dash"/>
            <a:round/>
            <a:headEnd type="none" w="med" len="med"/>
            <a:tailEnd type="triangle"/>
          </a:ln>
          <a:effectLst/>
        </p:spPr>
      </p:cxnSp>
      <p:cxnSp>
        <p:nvCxnSpPr>
          <p:cNvPr id="74" name="Straight Arrow Connector 73">
            <a:extLst>
              <a:ext uri="{FF2B5EF4-FFF2-40B4-BE49-F238E27FC236}">
                <a16:creationId xmlns:a16="http://schemas.microsoft.com/office/drawing/2014/main" id="{1BD9666F-94DE-4889-8F45-562DF9F60F38}"/>
              </a:ext>
            </a:extLst>
          </p:cNvPr>
          <p:cNvCxnSpPr>
            <a:cxnSpLocks/>
          </p:cNvCxnSpPr>
          <p:nvPr/>
        </p:nvCxnSpPr>
        <p:spPr bwMode="auto">
          <a:xfrm flipV="1">
            <a:off x="7302327" y="2913295"/>
            <a:ext cx="38005" cy="469911"/>
          </a:xfrm>
          <a:prstGeom prst="straightConnector1">
            <a:avLst/>
          </a:prstGeom>
          <a:solidFill>
            <a:schemeClr val="accent1"/>
          </a:solidFill>
          <a:ln w="9525" cap="flat" cmpd="sng" algn="ctr">
            <a:solidFill>
              <a:schemeClr val="tx1"/>
            </a:solidFill>
            <a:prstDash val="dash"/>
            <a:round/>
            <a:headEnd type="none" w="med" len="med"/>
            <a:tailEnd type="triangle"/>
          </a:ln>
          <a:effectLst/>
        </p:spPr>
      </p:cxnSp>
      <p:cxnSp>
        <p:nvCxnSpPr>
          <p:cNvPr id="75" name="Straight Arrow Connector 74">
            <a:extLst>
              <a:ext uri="{FF2B5EF4-FFF2-40B4-BE49-F238E27FC236}">
                <a16:creationId xmlns:a16="http://schemas.microsoft.com/office/drawing/2014/main" id="{3BEBAB29-02B8-4F1A-8253-4D4F288B3559}"/>
              </a:ext>
            </a:extLst>
          </p:cNvPr>
          <p:cNvCxnSpPr>
            <a:cxnSpLocks/>
          </p:cNvCxnSpPr>
          <p:nvPr/>
        </p:nvCxnSpPr>
        <p:spPr bwMode="auto">
          <a:xfrm flipH="1" flipV="1">
            <a:off x="7486205" y="2863149"/>
            <a:ext cx="344354" cy="697966"/>
          </a:xfrm>
          <a:prstGeom prst="straightConnector1">
            <a:avLst/>
          </a:prstGeom>
          <a:solidFill>
            <a:schemeClr val="accent1"/>
          </a:solidFill>
          <a:ln w="9525" cap="flat" cmpd="sng" algn="ctr">
            <a:solidFill>
              <a:schemeClr val="tx1"/>
            </a:solidFill>
            <a:prstDash val="dash"/>
            <a:round/>
            <a:headEnd type="none" w="med" len="med"/>
            <a:tailEnd type="triangle"/>
          </a:ln>
          <a:effectLst/>
        </p:spPr>
      </p:cxnSp>
      <p:sp>
        <p:nvSpPr>
          <p:cNvPr id="80" name="TextBox 79">
            <a:extLst>
              <a:ext uri="{FF2B5EF4-FFF2-40B4-BE49-F238E27FC236}">
                <a16:creationId xmlns:a16="http://schemas.microsoft.com/office/drawing/2014/main" id="{A0414A03-B9A5-408A-BF77-3DD6928A51B7}"/>
              </a:ext>
            </a:extLst>
          </p:cNvPr>
          <p:cNvSpPr txBox="1"/>
          <p:nvPr/>
        </p:nvSpPr>
        <p:spPr>
          <a:xfrm>
            <a:off x="6132031" y="3736935"/>
            <a:ext cx="2241319" cy="307777"/>
          </a:xfrm>
          <a:prstGeom prst="rect">
            <a:avLst/>
          </a:prstGeom>
          <a:noFill/>
        </p:spPr>
        <p:txBody>
          <a:bodyPr wrap="none" rtlCol="0">
            <a:spAutoFit/>
          </a:bodyPr>
          <a:lstStyle/>
          <a:p>
            <a:r>
              <a:rPr lang="en-US" dirty="0"/>
              <a:t>Potential Underlying Causes</a:t>
            </a:r>
          </a:p>
        </p:txBody>
      </p:sp>
      <p:sp>
        <p:nvSpPr>
          <p:cNvPr id="81" name="Oval 80">
            <a:extLst>
              <a:ext uri="{FF2B5EF4-FFF2-40B4-BE49-F238E27FC236}">
                <a16:creationId xmlns:a16="http://schemas.microsoft.com/office/drawing/2014/main" id="{AE513C10-9845-4F21-A215-26881FF83F62}"/>
              </a:ext>
            </a:extLst>
          </p:cNvPr>
          <p:cNvSpPr/>
          <p:nvPr/>
        </p:nvSpPr>
        <p:spPr bwMode="auto">
          <a:xfrm flipH="1">
            <a:off x="5982275" y="3555433"/>
            <a:ext cx="2509875" cy="697966"/>
          </a:xfrm>
          <a:prstGeom prst="ellipse">
            <a:avLst/>
          </a:prstGeom>
          <a:noFill/>
          <a:ln w="3810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endParaRPr>
          </a:p>
        </p:txBody>
      </p:sp>
      <p:sp>
        <p:nvSpPr>
          <p:cNvPr id="82" name="TextBox 81">
            <a:extLst>
              <a:ext uri="{FF2B5EF4-FFF2-40B4-BE49-F238E27FC236}">
                <a16:creationId xmlns:a16="http://schemas.microsoft.com/office/drawing/2014/main" id="{C2BF0C6D-5404-4E2A-A0F2-9E646DBDEC1A}"/>
              </a:ext>
            </a:extLst>
          </p:cNvPr>
          <p:cNvSpPr txBox="1"/>
          <p:nvPr/>
        </p:nvSpPr>
        <p:spPr>
          <a:xfrm>
            <a:off x="5942005" y="4523648"/>
            <a:ext cx="3201995" cy="523220"/>
          </a:xfrm>
          <a:prstGeom prst="rect">
            <a:avLst/>
          </a:prstGeom>
          <a:noFill/>
        </p:spPr>
        <p:txBody>
          <a:bodyPr wrap="square" rtlCol="0">
            <a:spAutoFit/>
          </a:bodyPr>
          <a:lstStyle/>
          <a:p>
            <a:r>
              <a:rPr lang="en-US" b="1" dirty="0"/>
              <a:t>Determine underlying causes </a:t>
            </a:r>
            <a:r>
              <a:rPr lang="en-US" dirty="0"/>
              <a:t>if they exist.</a:t>
            </a:r>
          </a:p>
        </p:txBody>
      </p:sp>
      <p:sp>
        <p:nvSpPr>
          <p:cNvPr id="72" name="TextBox 71">
            <a:extLst>
              <a:ext uri="{FF2B5EF4-FFF2-40B4-BE49-F238E27FC236}">
                <a16:creationId xmlns:a16="http://schemas.microsoft.com/office/drawing/2014/main" id="{B5E8B217-158C-436F-BDCA-0889BA9CE1AE}"/>
              </a:ext>
            </a:extLst>
          </p:cNvPr>
          <p:cNvSpPr txBox="1"/>
          <p:nvPr/>
        </p:nvSpPr>
        <p:spPr>
          <a:xfrm>
            <a:off x="8007956" y="2116325"/>
            <a:ext cx="843501" cy="523220"/>
          </a:xfrm>
          <a:prstGeom prst="rect">
            <a:avLst/>
          </a:prstGeom>
          <a:noFill/>
        </p:spPr>
        <p:txBody>
          <a:bodyPr wrap="none" rtlCol="0">
            <a:spAutoFit/>
          </a:bodyPr>
          <a:lstStyle/>
          <a:p>
            <a:r>
              <a:rPr lang="en-US" dirty="0"/>
              <a:t>Focus</a:t>
            </a:r>
          </a:p>
          <a:p>
            <a:r>
              <a:rPr lang="en-US" dirty="0"/>
              <a:t>Category</a:t>
            </a:r>
          </a:p>
        </p:txBody>
      </p:sp>
      <p:cxnSp>
        <p:nvCxnSpPr>
          <p:cNvPr id="73" name="Straight Arrow Connector 72">
            <a:extLst>
              <a:ext uri="{FF2B5EF4-FFF2-40B4-BE49-F238E27FC236}">
                <a16:creationId xmlns:a16="http://schemas.microsoft.com/office/drawing/2014/main" id="{7B1BB4D2-AF05-4C2D-B7AB-F177C9641163}"/>
              </a:ext>
            </a:extLst>
          </p:cNvPr>
          <p:cNvCxnSpPr>
            <a:cxnSpLocks/>
          </p:cNvCxnSpPr>
          <p:nvPr/>
        </p:nvCxnSpPr>
        <p:spPr bwMode="auto">
          <a:xfrm>
            <a:off x="2978356" y="2279176"/>
            <a:ext cx="270629" cy="0"/>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sp>
        <p:nvSpPr>
          <p:cNvPr id="19" name="TextBox 18">
            <a:extLst>
              <a:ext uri="{FF2B5EF4-FFF2-40B4-BE49-F238E27FC236}">
                <a16:creationId xmlns:a16="http://schemas.microsoft.com/office/drawing/2014/main" id="{556C823B-52B0-414A-B9EE-74FCEB398E25}"/>
              </a:ext>
            </a:extLst>
          </p:cNvPr>
          <p:cNvSpPr txBox="1"/>
          <p:nvPr/>
        </p:nvSpPr>
        <p:spPr>
          <a:xfrm>
            <a:off x="71917" y="1155819"/>
            <a:ext cx="3440365" cy="523220"/>
          </a:xfrm>
          <a:prstGeom prst="rect">
            <a:avLst/>
          </a:prstGeom>
          <a:solidFill>
            <a:srgbClr val="912D01"/>
          </a:solidFill>
          <a:ln>
            <a:solidFill>
              <a:srgbClr val="912D01"/>
            </a:solidFill>
          </a:ln>
        </p:spPr>
        <p:txBody>
          <a:bodyPr wrap="none" rtlCol="0">
            <a:spAutoFit/>
          </a:bodyPr>
          <a:lstStyle/>
          <a:p>
            <a:r>
              <a:rPr lang="en-US" sz="2800" b="1" dirty="0">
                <a:solidFill>
                  <a:schemeClr val="bg1"/>
                </a:solidFill>
              </a:rPr>
              <a:t>Thinking in Systems:</a:t>
            </a:r>
          </a:p>
        </p:txBody>
      </p:sp>
      <p:pic>
        <p:nvPicPr>
          <p:cNvPr id="12" name="Video 11">
            <a:hlinkClick r:id="" action="ppaction://media"/>
            <a:extLst>
              <a:ext uri="{FF2B5EF4-FFF2-40B4-BE49-F238E27FC236}">
                <a16:creationId xmlns:a16="http://schemas.microsoft.com/office/drawing/2014/main" id="{95C9FC7C-2882-4C62-8001-DFCB365FD54E}"/>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0" y="6781800"/>
            <a:ext cx="2285999" cy="76200"/>
          </a:xfrm>
          <a:prstGeom prst="rect">
            <a:avLst/>
          </a:prstGeom>
        </p:spPr>
      </p:pic>
    </p:spTree>
    <p:extLst>
      <p:ext uri="{BB962C8B-B14F-4D97-AF65-F5344CB8AC3E}">
        <p14:creationId xmlns:p14="http://schemas.microsoft.com/office/powerpoint/2010/main" val="4028303286"/>
      </p:ext>
    </p:extLst>
  </p:cSld>
  <p:clrMapOvr>
    <a:masterClrMapping/>
  </p:clrMapOvr>
  <mc:AlternateContent xmlns:mc="http://schemas.openxmlformats.org/markup-compatibility/2006" xmlns:p14="http://schemas.microsoft.com/office/powerpoint/2010/main">
    <mc:Choice Requires="p14">
      <p:transition spd="slow" p14:dur="2000" advTm="115588"/>
    </mc:Choice>
    <mc:Fallback xmlns="">
      <p:transition spd="slow" advTm="1155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980281" y="290512"/>
            <a:ext cx="7183438" cy="700088"/>
          </a:xfrm>
        </p:spPr>
        <p:txBody>
          <a:bodyPr/>
          <a:lstStyle/>
          <a:p>
            <a:r>
              <a:rPr lang="en-US" sz="2800" dirty="0"/>
              <a:t>Getting from Speculation to Fact</a:t>
            </a:r>
            <a:br>
              <a:rPr lang="en-US" dirty="0"/>
            </a:br>
            <a:r>
              <a:rPr lang="en-US" dirty="0"/>
              <a:t>Which column?</a:t>
            </a:r>
          </a:p>
        </p:txBody>
      </p:sp>
      <p:sp>
        <p:nvSpPr>
          <p:cNvPr id="10243" name="Content Placeholder 4"/>
          <p:cNvSpPr>
            <a:spLocks noGrp="1"/>
          </p:cNvSpPr>
          <p:nvPr>
            <p:ph sz="half" idx="1"/>
          </p:nvPr>
        </p:nvSpPr>
        <p:spPr>
          <a:xfrm>
            <a:off x="304800" y="1295400"/>
            <a:ext cx="2819400" cy="4876800"/>
          </a:xfrm>
        </p:spPr>
        <p:txBody>
          <a:bodyPr/>
          <a:lstStyle/>
          <a:p>
            <a:r>
              <a:rPr lang="en-US" dirty="0"/>
              <a:t>Thing we </a:t>
            </a:r>
            <a:r>
              <a:rPr lang="en-US" i="1" dirty="0"/>
              <a:t>want</a:t>
            </a:r>
            <a:r>
              <a:rPr lang="en-US" dirty="0"/>
              <a:t> to know</a:t>
            </a:r>
          </a:p>
        </p:txBody>
      </p:sp>
      <p:sp>
        <p:nvSpPr>
          <p:cNvPr id="10244" name="Content Placeholder 5"/>
          <p:cNvSpPr>
            <a:spLocks noGrp="1"/>
          </p:cNvSpPr>
          <p:nvPr>
            <p:ph sz="half" idx="2"/>
          </p:nvPr>
        </p:nvSpPr>
        <p:spPr>
          <a:xfrm>
            <a:off x="3048000" y="1295400"/>
            <a:ext cx="2743200" cy="4876800"/>
          </a:xfrm>
        </p:spPr>
        <p:txBody>
          <a:bodyPr/>
          <a:lstStyle/>
          <a:p>
            <a:r>
              <a:rPr lang="en-US" dirty="0"/>
              <a:t>Things we </a:t>
            </a:r>
            <a:r>
              <a:rPr lang="en-US" i="1" dirty="0"/>
              <a:t>think</a:t>
            </a:r>
            <a:r>
              <a:rPr lang="en-US" dirty="0"/>
              <a:t> we know.</a:t>
            </a:r>
          </a:p>
          <a:p>
            <a:pPr lvl="1"/>
            <a:r>
              <a:rPr lang="en-US" dirty="0"/>
              <a:t>Belief or data supported?</a:t>
            </a:r>
          </a:p>
          <a:p>
            <a:pPr>
              <a:buFont typeface="Wingdings" pitchFamily="2" charset="2"/>
              <a:buNone/>
            </a:pPr>
            <a:r>
              <a:rPr lang="en-US" dirty="0"/>
              <a:t>	</a:t>
            </a:r>
          </a:p>
        </p:txBody>
      </p:sp>
      <p:sp>
        <p:nvSpPr>
          <p:cNvPr id="10" name="Striped Right Arrow 9"/>
          <p:cNvSpPr/>
          <p:nvPr/>
        </p:nvSpPr>
        <p:spPr bwMode="auto">
          <a:xfrm>
            <a:off x="2057400" y="4419600"/>
            <a:ext cx="4876800" cy="990600"/>
          </a:xfrm>
          <a:prstGeom prst="stripedRightArrow">
            <a:avLst/>
          </a:prstGeom>
          <a:solidFill>
            <a:srgbClr val="FFCD23"/>
          </a:solidFill>
          <a:ln w="9525" cap="flat" cmpd="sng" algn="ctr">
            <a:solidFill>
              <a:schemeClr val="tx1"/>
            </a:solidFill>
            <a:prstDash val="solid"/>
            <a:round/>
            <a:headEnd type="none" w="med" len="med"/>
            <a:tailEnd type="none" w="med" len="med"/>
          </a:ln>
          <a:effectLst/>
        </p:spPr>
        <p:txBody>
          <a:bodyPr/>
          <a:lstStyle/>
          <a:p>
            <a:pPr>
              <a:defRPr/>
            </a:pPr>
            <a:endParaRPr lang="en-US" dirty="0"/>
          </a:p>
        </p:txBody>
      </p:sp>
      <p:sp>
        <p:nvSpPr>
          <p:cNvPr id="10252" name="TextBox 10"/>
          <p:cNvSpPr txBox="1">
            <a:spLocks noChangeArrowheads="1"/>
          </p:cNvSpPr>
          <p:nvPr/>
        </p:nvSpPr>
        <p:spPr bwMode="auto">
          <a:xfrm>
            <a:off x="2710695" y="4714845"/>
            <a:ext cx="35702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imes New Roman" pitchFamily="18" charset="0"/>
              </a:defRPr>
            </a:lvl1pPr>
            <a:lvl2pPr marL="742950" indent="-285750">
              <a:defRPr sz="1400">
                <a:solidFill>
                  <a:schemeClr val="tx1"/>
                </a:solidFill>
                <a:latin typeface="Times New Roman" pitchFamily="18" charset="0"/>
              </a:defRPr>
            </a:lvl2pPr>
            <a:lvl3pPr marL="1143000" indent="-228600">
              <a:defRPr sz="1400">
                <a:solidFill>
                  <a:schemeClr val="tx1"/>
                </a:solidFill>
                <a:latin typeface="Times New Roman" pitchFamily="18" charset="0"/>
              </a:defRPr>
            </a:lvl3pPr>
            <a:lvl4pPr marL="1600200" indent="-228600">
              <a:defRPr sz="1400">
                <a:solidFill>
                  <a:schemeClr val="tx1"/>
                </a:solidFill>
                <a:latin typeface="Times New Roman" pitchFamily="18" charset="0"/>
              </a:defRPr>
            </a:lvl4pPr>
            <a:lvl5pPr marL="2057400" indent="-228600">
              <a:defRPr sz="1400">
                <a:solidFill>
                  <a:schemeClr val="tx1"/>
                </a:solidFill>
                <a:latin typeface="Times New Roman" pitchFamily="18" charset="0"/>
              </a:defRPr>
            </a:lvl5pPr>
            <a:lvl6pPr marL="2514600" indent="-228600" eaLnBrk="0" fontAlgn="base" hangingPunct="0">
              <a:spcBef>
                <a:spcPct val="0"/>
              </a:spcBef>
              <a:spcAft>
                <a:spcPct val="0"/>
              </a:spcAft>
              <a:defRPr sz="1400">
                <a:solidFill>
                  <a:schemeClr val="tx1"/>
                </a:solidFill>
                <a:latin typeface="Times New Roman" pitchFamily="18" charset="0"/>
              </a:defRPr>
            </a:lvl6pPr>
            <a:lvl7pPr marL="2971800" indent="-228600" eaLnBrk="0" fontAlgn="base" hangingPunct="0">
              <a:spcBef>
                <a:spcPct val="0"/>
              </a:spcBef>
              <a:spcAft>
                <a:spcPct val="0"/>
              </a:spcAft>
              <a:defRPr sz="1400">
                <a:solidFill>
                  <a:schemeClr val="tx1"/>
                </a:solidFill>
                <a:latin typeface="Times New Roman" pitchFamily="18" charset="0"/>
              </a:defRPr>
            </a:lvl7pPr>
            <a:lvl8pPr marL="3429000" indent="-228600" eaLnBrk="0" fontAlgn="base" hangingPunct="0">
              <a:spcBef>
                <a:spcPct val="0"/>
              </a:spcBef>
              <a:spcAft>
                <a:spcPct val="0"/>
              </a:spcAft>
              <a:defRPr sz="1400">
                <a:solidFill>
                  <a:schemeClr val="tx1"/>
                </a:solidFill>
                <a:latin typeface="Times New Roman" pitchFamily="18" charset="0"/>
              </a:defRPr>
            </a:lvl8pPr>
            <a:lvl9pPr marL="3886200" indent="-228600" eaLnBrk="0" fontAlgn="base" hangingPunct="0">
              <a:spcBef>
                <a:spcPct val="0"/>
              </a:spcBef>
              <a:spcAft>
                <a:spcPct val="0"/>
              </a:spcAft>
              <a:defRPr sz="1400">
                <a:solidFill>
                  <a:schemeClr val="tx1"/>
                </a:solidFill>
                <a:latin typeface="Times New Roman" pitchFamily="18" charset="0"/>
              </a:defRPr>
            </a:lvl9pPr>
          </a:lstStyle>
          <a:p>
            <a:r>
              <a:rPr lang="en-US" sz="2000" b="1" dirty="0"/>
              <a:t>Goal is to move things this way</a:t>
            </a:r>
          </a:p>
        </p:txBody>
      </p:sp>
      <p:sp>
        <p:nvSpPr>
          <p:cNvPr id="10248" name="Rectangle 12"/>
          <p:cNvSpPr>
            <a:spLocks noChangeArrowheads="1"/>
          </p:cNvSpPr>
          <p:nvPr/>
        </p:nvSpPr>
        <p:spPr bwMode="auto">
          <a:xfrm>
            <a:off x="304800" y="1295400"/>
            <a:ext cx="8458200" cy="2895600"/>
          </a:xfrm>
          <a:prstGeom prst="rect">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cxnSp>
        <p:nvCxnSpPr>
          <p:cNvPr id="10249" name="Straight Connector 14"/>
          <p:cNvCxnSpPr>
            <a:cxnSpLocks noChangeShapeType="1"/>
          </p:cNvCxnSpPr>
          <p:nvPr/>
        </p:nvCxnSpPr>
        <p:spPr bwMode="auto">
          <a:xfrm rot="5400000">
            <a:off x="1600200" y="2743200"/>
            <a:ext cx="289560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10250" name="Straight Connector 15"/>
          <p:cNvCxnSpPr>
            <a:cxnSpLocks noChangeShapeType="1"/>
          </p:cNvCxnSpPr>
          <p:nvPr/>
        </p:nvCxnSpPr>
        <p:spPr bwMode="auto">
          <a:xfrm rot="5400000">
            <a:off x="4419600" y="2743200"/>
            <a:ext cx="289560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13" name="Content Placeholder 4"/>
          <p:cNvSpPr txBox="1">
            <a:spLocks/>
          </p:cNvSpPr>
          <p:nvPr/>
        </p:nvSpPr>
        <p:spPr bwMode="auto">
          <a:xfrm>
            <a:off x="5867400" y="1295400"/>
            <a:ext cx="28194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3B4445"/>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52A6E9"/>
              </a:buClr>
              <a:buSzPct val="5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rgbClr val="3B4445"/>
              </a:buClr>
              <a:buSzPct val="50000"/>
              <a:buFont typeface="Wingdings" pitchFamily="2" charset="2"/>
              <a:buChar char="n"/>
              <a:defRPr sz="2000">
                <a:solidFill>
                  <a:schemeClr val="tx1"/>
                </a:solidFill>
                <a:latin typeface="+mn-lt"/>
              </a:defRPr>
            </a:lvl3pPr>
            <a:lvl4pPr marL="1600200" indent="-228600" algn="l" rtl="0" eaLnBrk="0" fontAlgn="base" hangingPunct="0">
              <a:spcBef>
                <a:spcPct val="20000"/>
              </a:spcBef>
              <a:spcAft>
                <a:spcPct val="0"/>
              </a:spcAft>
              <a:buClr>
                <a:srgbClr val="52A6E9"/>
              </a:buClr>
              <a:buSzPct val="55000"/>
              <a:buFont typeface="Wingdings" pitchFamily="2" charset="2"/>
              <a:buChar char="n"/>
              <a:defRPr sz="1800">
                <a:solidFill>
                  <a:schemeClr val="tx1"/>
                </a:solidFill>
                <a:latin typeface="+mn-lt"/>
              </a:defRPr>
            </a:lvl4pPr>
            <a:lvl5pPr marL="2057400" indent="-228600" algn="l" rtl="0" eaLnBrk="0" fontAlgn="base" hangingPunct="0">
              <a:spcBef>
                <a:spcPct val="20000"/>
              </a:spcBef>
              <a:spcAft>
                <a:spcPct val="0"/>
              </a:spcAft>
              <a:buClr>
                <a:srgbClr val="3B4445"/>
              </a:buClr>
              <a:buSzPct val="50000"/>
              <a:buFont typeface="Wingdings" pitchFamily="2" charset="2"/>
              <a:buChar char="n"/>
              <a:defRPr sz="1800">
                <a:solidFill>
                  <a:schemeClr val="tx1"/>
                </a:solidFill>
                <a:latin typeface="+mn-lt"/>
              </a:defRPr>
            </a:lvl5pPr>
            <a:lvl6pPr marL="2514600" indent="-228600" algn="l" rtl="0" fontAlgn="base">
              <a:spcBef>
                <a:spcPct val="20000"/>
              </a:spcBef>
              <a:spcAft>
                <a:spcPct val="0"/>
              </a:spcAft>
              <a:buClr>
                <a:schemeClr val="folHlink"/>
              </a:buClr>
              <a:buSzPct val="50000"/>
              <a:buFont typeface="Wingdings" pitchFamily="2" charset="2"/>
              <a:buChar char="n"/>
              <a:defRPr sz="1800">
                <a:solidFill>
                  <a:schemeClr val="tx1"/>
                </a:solidFill>
                <a:latin typeface="+mn-lt"/>
              </a:defRPr>
            </a:lvl6pPr>
            <a:lvl7pPr marL="2971800" indent="-228600" algn="l" rtl="0" fontAlgn="base">
              <a:spcBef>
                <a:spcPct val="20000"/>
              </a:spcBef>
              <a:spcAft>
                <a:spcPct val="0"/>
              </a:spcAft>
              <a:buClr>
                <a:schemeClr val="folHlink"/>
              </a:buClr>
              <a:buSzPct val="50000"/>
              <a:buFont typeface="Wingdings" pitchFamily="2" charset="2"/>
              <a:buChar char="n"/>
              <a:defRPr sz="1800">
                <a:solidFill>
                  <a:schemeClr val="tx1"/>
                </a:solidFill>
                <a:latin typeface="+mn-lt"/>
              </a:defRPr>
            </a:lvl7pPr>
            <a:lvl8pPr marL="3429000" indent="-228600" algn="l" rtl="0" fontAlgn="base">
              <a:spcBef>
                <a:spcPct val="20000"/>
              </a:spcBef>
              <a:spcAft>
                <a:spcPct val="0"/>
              </a:spcAft>
              <a:buClr>
                <a:schemeClr val="folHlink"/>
              </a:buClr>
              <a:buSzPct val="50000"/>
              <a:buFont typeface="Wingdings" pitchFamily="2" charset="2"/>
              <a:buChar char="n"/>
              <a:defRPr sz="1800">
                <a:solidFill>
                  <a:schemeClr val="tx1"/>
                </a:solidFill>
                <a:latin typeface="+mn-lt"/>
              </a:defRPr>
            </a:lvl8pPr>
            <a:lvl9pPr marL="3886200" indent="-228600" algn="l" rtl="0" fontAlgn="base">
              <a:spcBef>
                <a:spcPct val="20000"/>
              </a:spcBef>
              <a:spcAft>
                <a:spcPct val="0"/>
              </a:spcAft>
              <a:buClr>
                <a:schemeClr val="folHlink"/>
              </a:buClr>
              <a:buSzPct val="50000"/>
              <a:buFont typeface="Wingdings" pitchFamily="2" charset="2"/>
              <a:buChar char="n"/>
              <a:defRPr sz="1800">
                <a:solidFill>
                  <a:schemeClr val="tx1"/>
                </a:solidFill>
                <a:latin typeface="+mn-lt"/>
              </a:defRPr>
            </a:lvl9pPr>
          </a:lstStyle>
          <a:p>
            <a:r>
              <a:rPr lang="en-US" kern="0" dirty="0"/>
              <a:t>Thing we know</a:t>
            </a:r>
          </a:p>
          <a:p>
            <a:endParaRPr lang="en-US" kern="0" dirty="0"/>
          </a:p>
          <a:p>
            <a:pPr lvl="1">
              <a:buClr>
                <a:srgbClr val="912D01"/>
              </a:buClr>
            </a:pPr>
            <a:r>
              <a:rPr lang="en-US" kern="0" dirty="0"/>
              <a:t>Data supported</a:t>
            </a:r>
          </a:p>
          <a:p>
            <a:pPr lvl="1">
              <a:buClr>
                <a:srgbClr val="912D01"/>
              </a:buClr>
            </a:pPr>
            <a:r>
              <a:rPr lang="en-US" kern="0" dirty="0"/>
              <a:t>…</a:t>
            </a:r>
          </a:p>
          <a:p>
            <a:pPr lvl="1">
              <a:buClr>
                <a:srgbClr val="912D01"/>
              </a:buClr>
            </a:pPr>
            <a:r>
              <a:rPr lang="en-US" kern="0" dirty="0"/>
              <a:t>…</a:t>
            </a:r>
          </a:p>
        </p:txBody>
      </p:sp>
      <p:sp>
        <p:nvSpPr>
          <p:cNvPr id="14" name="Slide Number Placeholder 3"/>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14</a:t>
            </a:fld>
            <a:endParaRPr lang="en-US" dirty="0"/>
          </a:p>
        </p:txBody>
      </p:sp>
      <p:pic>
        <p:nvPicPr>
          <p:cNvPr id="2" name="Video 1">
            <a:hlinkClick r:id="" action="ppaction://media"/>
            <a:extLst>
              <a:ext uri="{FF2B5EF4-FFF2-40B4-BE49-F238E27FC236}">
                <a16:creationId xmlns:a16="http://schemas.microsoft.com/office/drawing/2014/main" id="{F57402FE-5A83-49A7-A7AC-FB18C4E570D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0" y="6705600"/>
            <a:ext cx="2285999" cy="152400"/>
          </a:xfrm>
          <a:prstGeom prst="rect">
            <a:avLst/>
          </a:prstGeom>
        </p:spPr>
      </p:pic>
    </p:spTree>
    <p:extLst>
      <p:ext uri="{BB962C8B-B14F-4D97-AF65-F5344CB8AC3E}">
        <p14:creationId xmlns:p14="http://schemas.microsoft.com/office/powerpoint/2010/main" val="1184863463"/>
      </p:ext>
    </p:extLst>
  </p:cSld>
  <p:clrMapOvr>
    <a:masterClrMapping/>
  </p:clrMapOvr>
  <mc:AlternateContent xmlns:mc="http://schemas.openxmlformats.org/markup-compatibility/2006" xmlns:p14="http://schemas.microsoft.com/office/powerpoint/2010/main">
    <mc:Choice Requires="p14">
      <p:transition spd="slow" p14:dur="2000" advTm="150944"/>
    </mc:Choice>
    <mc:Fallback xmlns="">
      <p:transition spd="slow" advTm="1509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Questions?</a:t>
            </a:r>
          </a:p>
        </p:txBody>
      </p:sp>
      <p:sp>
        <p:nvSpPr>
          <p:cNvPr id="4" name="Slide Number Placeholder 3"/>
          <p:cNvSpPr>
            <a:spLocks noGrp="1"/>
          </p:cNvSpPr>
          <p:nvPr>
            <p:ph type="sldNum" sz="quarter" idx="10"/>
          </p:nvPr>
        </p:nvSpPr>
        <p:spPr/>
        <p:txBody>
          <a:bodyPr/>
          <a:lstStyle/>
          <a:p>
            <a:pPr>
              <a:defRPr/>
            </a:pPr>
            <a:fld id="{9E1D4DFB-05A4-4E49-8C5F-DBB9BC109519}" type="slidenum">
              <a:rPr lang="en-US" smtClean="0"/>
              <a:pPr>
                <a:defRPr/>
              </a:pPr>
              <a:t>15</a:t>
            </a:fld>
            <a:endParaRPr lang="en-US" dirty="0"/>
          </a:p>
        </p:txBody>
      </p:sp>
      <p:pic>
        <p:nvPicPr>
          <p:cNvPr id="6" name="Picture 5">
            <a:extLst>
              <a:ext uri="{FF2B5EF4-FFF2-40B4-BE49-F238E27FC236}">
                <a16:creationId xmlns:a16="http://schemas.microsoft.com/office/drawing/2014/main" id="{72974BF0-53BF-415A-A1A3-5D7FD1D287B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889" t="25555" r="35555" b="41111"/>
          <a:stretch/>
        </p:blipFill>
        <p:spPr>
          <a:xfrm>
            <a:off x="2743200" y="1407008"/>
            <a:ext cx="3429000" cy="4472609"/>
          </a:xfrm>
          <a:prstGeom prst="rect">
            <a:avLst/>
          </a:prstGeom>
        </p:spPr>
      </p:pic>
      <p:pic>
        <p:nvPicPr>
          <p:cNvPr id="7" name="Video 6">
            <a:hlinkClick r:id="" action="ppaction://media"/>
            <a:extLst>
              <a:ext uri="{FF2B5EF4-FFF2-40B4-BE49-F238E27FC236}">
                <a16:creationId xmlns:a16="http://schemas.microsoft.com/office/drawing/2014/main" id="{9E1C836B-C93F-48C8-911C-E64200A1888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6858000" y="6748462"/>
            <a:ext cx="2285999" cy="109537"/>
          </a:xfrm>
          <a:prstGeom prst="rect">
            <a:avLst/>
          </a:prstGeom>
        </p:spPr>
      </p:pic>
    </p:spTree>
    <p:extLst>
      <p:ext uri="{BB962C8B-B14F-4D97-AF65-F5344CB8AC3E}">
        <p14:creationId xmlns:p14="http://schemas.microsoft.com/office/powerpoint/2010/main" val="2386884230"/>
      </p:ext>
    </p:extLst>
  </p:cSld>
  <p:clrMapOvr>
    <a:masterClrMapping/>
  </p:clrMapOvr>
  <mc:AlternateContent xmlns:mc="http://schemas.openxmlformats.org/markup-compatibility/2006" xmlns:p14="http://schemas.microsoft.com/office/powerpoint/2010/main">
    <mc:Choice Requires="p14">
      <p:transition spd="slow" p14:dur="2000" advTm="33240"/>
    </mc:Choice>
    <mc:Fallback xmlns="">
      <p:transition spd="slow" advTm="332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a:extLst>
              <a:ext uri="{FF2B5EF4-FFF2-40B4-BE49-F238E27FC236}">
                <a16:creationId xmlns:a16="http://schemas.microsoft.com/office/drawing/2014/main" id="{2B7DEA01-8950-4606-8F2F-3098F73A999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A36A00E3-9F29-4C46-9D71-D29EF9560FDB}" type="slidenum">
              <a:rPr lang="en-US" altLang="en-US" sz="1200">
                <a:solidFill>
                  <a:schemeClr val="folHlink"/>
                </a:solidFill>
              </a:rPr>
              <a:pPr/>
              <a:t>2</a:t>
            </a:fld>
            <a:endParaRPr lang="en-US" altLang="en-US" sz="1200">
              <a:solidFill>
                <a:schemeClr val="folHlink"/>
              </a:solidFill>
            </a:endParaRPr>
          </a:p>
        </p:txBody>
      </p:sp>
      <p:sp>
        <p:nvSpPr>
          <p:cNvPr id="12292" name="Rectangle 3">
            <a:extLst>
              <a:ext uri="{FF2B5EF4-FFF2-40B4-BE49-F238E27FC236}">
                <a16:creationId xmlns:a16="http://schemas.microsoft.com/office/drawing/2014/main" id="{315AC714-75DB-4AE8-B8FE-AAB35EE1DED3}"/>
              </a:ext>
            </a:extLst>
          </p:cNvPr>
          <p:cNvSpPr>
            <a:spLocks noGrp="1" noChangeArrowheads="1"/>
          </p:cNvSpPr>
          <p:nvPr>
            <p:ph type="body" idx="1"/>
          </p:nvPr>
        </p:nvSpPr>
        <p:spPr/>
        <p:txBody>
          <a:bodyPr/>
          <a:lstStyle/>
          <a:p>
            <a:r>
              <a:rPr lang="en-US" altLang="en-US" dirty="0"/>
              <a:t>What does Knowledge have to do with Innovation?</a:t>
            </a:r>
          </a:p>
          <a:p>
            <a:pPr lvl="1"/>
            <a:r>
              <a:rPr lang="en-US" altLang="en-US" dirty="0"/>
              <a:t>Innovation = Something New to the World that creates Impact (or perceived to be new by the user) </a:t>
            </a:r>
          </a:p>
          <a:p>
            <a:pPr lvl="1"/>
            <a:r>
              <a:rPr lang="en-US" altLang="en-US" dirty="0"/>
              <a:t>Something New = You and your innovation’s potential adopters have no experience with it</a:t>
            </a:r>
          </a:p>
          <a:p>
            <a:pPr lvl="1"/>
            <a:r>
              <a:rPr lang="en-US" altLang="en-US" dirty="0"/>
              <a:t>No experience = You and the potential adopters must both learn (i.e. gain new knowledge) and change.</a:t>
            </a:r>
          </a:p>
        </p:txBody>
      </p:sp>
      <p:sp>
        <p:nvSpPr>
          <p:cNvPr id="5" name="Slide Number Placeholder 3">
            <a:extLst>
              <a:ext uri="{FF2B5EF4-FFF2-40B4-BE49-F238E27FC236}">
                <a16:creationId xmlns:a16="http://schemas.microsoft.com/office/drawing/2014/main" id="{A0DC142C-056C-4616-B9CE-0E299E158E55}"/>
              </a:ext>
            </a:extLst>
          </p:cNvPr>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2</a:t>
            </a:fld>
            <a:endParaRPr lang="en-US" dirty="0"/>
          </a:p>
        </p:txBody>
      </p:sp>
      <p:sp>
        <p:nvSpPr>
          <p:cNvPr id="3" name="Title 2">
            <a:extLst>
              <a:ext uri="{FF2B5EF4-FFF2-40B4-BE49-F238E27FC236}">
                <a16:creationId xmlns:a16="http://schemas.microsoft.com/office/drawing/2014/main" id="{4FA4884A-04FD-4151-8585-FF2A26D26907}"/>
              </a:ext>
            </a:extLst>
          </p:cNvPr>
          <p:cNvSpPr>
            <a:spLocks noGrp="1"/>
          </p:cNvSpPr>
          <p:nvPr>
            <p:ph type="title"/>
          </p:nvPr>
        </p:nvSpPr>
        <p:spPr/>
        <p:txBody>
          <a:bodyPr/>
          <a:lstStyle/>
          <a:p>
            <a:r>
              <a:rPr lang="en-US" dirty="0"/>
              <a:t>Knowledge and Innovation</a:t>
            </a:r>
          </a:p>
        </p:txBody>
      </p:sp>
      <p:pic>
        <p:nvPicPr>
          <p:cNvPr id="4" name="Video 3">
            <a:hlinkClick r:id="" action="ppaction://media"/>
            <a:extLst>
              <a:ext uri="{FF2B5EF4-FFF2-40B4-BE49-F238E27FC236}">
                <a16:creationId xmlns:a16="http://schemas.microsoft.com/office/drawing/2014/main" id="{525DBB44-CE5F-4648-840D-261704B6227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6858001" y="6353174"/>
            <a:ext cx="1447800" cy="504825"/>
          </a:xfrm>
          <a:prstGeom prst="rect">
            <a:avLst/>
          </a:prstGeom>
        </p:spPr>
      </p:pic>
    </p:spTree>
    <p:extLst>
      <p:ext uri="{BB962C8B-B14F-4D97-AF65-F5344CB8AC3E}">
        <p14:creationId xmlns:p14="http://schemas.microsoft.com/office/powerpoint/2010/main" val="1434737801"/>
      </p:ext>
    </p:extLst>
  </p:cSld>
  <p:clrMapOvr>
    <a:masterClrMapping/>
  </p:clrMapOvr>
  <mc:AlternateContent xmlns:mc="http://schemas.openxmlformats.org/markup-compatibility/2006" xmlns:p14="http://schemas.microsoft.com/office/powerpoint/2010/main">
    <mc:Choice Requires="p14">
      <p:transition spd="slow" p14:dur="2000" advTm="87099"/>
    </mc:Choice>
    <mc:Fallback xmlns="">
      <p:transition spd="slow" advTm="87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094EA0B7-51F7-4EBE-8A42-64CABF617750}"/>
              </a:ext>
            </a:extLst>
          </p:cNvPr>
          <p:cNvSpPr>
            <a:spLocks noGrp="1"/>
          </p:cNvSpPr>
          <p:nvPr>
            <p:ph type="title"/>
          </p:nvPr>
        </p:nvSpPr>
        <p:spPr/>
        <p:txBody>
          <a:bodyPr/>
          <a:lstStyle/>
          <a:p>
            <a:r>
              <a:rPr lang="en-US" altLang="en-US" dirty="0"/>
              <a:t>Change is not easy…</a:t>
            </a:r>
          </a:p>
        </p:txBody>
      </p:sp>
      <p:sp>
        <p:nvSpPr>
          <p:cNvPr id="11267" name="Content Placeholder 2">
            <a:extLst>
              <a:ext uri="{FF2B5EF4-FFF2-40B4-BE49-F238E27FC236}">
                <a16:creationId xmlns:a16="http://schemas.microsoft.com/office/drawing/2014/main" id="{C47821EA-26CD-4309-8E91-B962BBBDD8D9}"/>
              </a:ext>
            </a:extLst>
          </p:cNvPr>
          <p:cNvSpPr>
            <a:spLocks noGrp="1"/>
          </p:cNvSpPr>
          <p:nvPr>
            <p:ph idx="1"/>
          </p:nvPr>
        </p:nvSpPr>
        <p:spPr/>
        <p:txBody>
          <a:bodyPr/>
          <a:lstStyle/>
          <a:p>
            <a:r>
              <a:rPr lang="en-US" altLang="en-US" dirty="0"/>
              <a:t>“An important scientific innovation rarely makes its way by gradually winning over and converting its opponents. What does happen is that its opponents gradually die out, and that the growing generation is familiarized with the ideas from the beginning. “</a:t>
            </a:r>
            <a:br>
              <a:rPr lang="en-US" altLang="en-US" dirty="0"/>
            </a:br>
            <a:r>
              <a:rPr lang="en-US" altLang="en-US" sz="1000" dirty="0"/>
              <a:t>  </a:t>
            </a:r>
          </a:p>
          <a:p>
            <a:pPr lvl="1">
              <a:buNone/>
            </a:pPr>
            <a:r>
              <a:rPr lang="en-US" altLang="en-US" dirty="0"/>
              <a:t>— Max Planck</a:t>
            </a:r>
            <a:endParaRPr lang="en-US" altLang="en-US" u="sng" dirty="0"/>
          </a:p>
          <a:p>
            <a:pPr lvl="1">
              <a:buNone/>
            </a:pPr>
            <a:r>
              <a:rPr lang="en-US" altLang="en-US" dirty="0"/>
              <a:t>     </a:t>
            </a:r>
            <a:r>
              <a:rPr lang="en-US" altLang="en-US" sz="2000" dirty="0"/>
              <a:t>Theoretical physicist (23 Apr 1858 - 4 Oct 1947).</a:t>
            </a:r>
          </a:p>
          <a:p>
            <a:pPr>
              <a:buFont typeface="Wingdings" panose="05000000000000000000" pitchFamily="2" charset="2"/>
              <a:buNone/>
            </a:pPr>
            <a:endParaRPr lang="en-US" altLang="en-US" sz="2400" dirty="0"/>
          </a:p>
          <a:p>
            <a:pPr>
              <a:buFont typeface="Wingdings" panose="05000000000000000000" pitchFamily="2" charset="2"/>
              <a:buNone/>
            </a:pPr>
            <a:r>
              <a:rPr lang="en-US" altLang="en-US" sz="2400" dirty="0"/>
              <a:t>Perceived “pain” of change, has to be less than the perception of the “pain” of the existing situation.  - TLF</a:t>
            </a:r>
            <a:br>
              <a:rPr lang="en-US" altLang="en-US" dirty="0"/>
            </a:br>
            <a:endParaRPr lang="en-US" altLang="en-US" dirty="0"/>
          </a:p>
          <a:p>
            <a:endParaRPr lang="en-US" altLang="en-US" dirty="0"/>
          </a:p>
        </p:txBody>
      </p:sp>
      <p:sp>
        <p:nvSpPr>
          <p:cNvPr id="11268" name="Slide Number Placeholder 4">
            <a:extLst>
              <a:ext uri="{FF2B5EF4-FFF2-40B4-BE49-F238E27FC236}">
                <a16:creationId xmlns:a16="http://schemas.microsoft.com/office/drawing/2014/main" id="{F45CF5F2-4DEF-4173-9BFB-FF470A1DEDF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7279579D-9E03-4A84-9A55-5641FBF5B17F}" type="slidenum">
              <a:rPr lang="en-US" altLang="en-US" sz="1200">
                <a:solidFill>
                  <a:schemeClr val="folHlink"/>
                </a:solidFill>
              </a:rPr>
              <a:pPr/>
              <a:t>3</a:t>
            </a:fld>
            <a:endParaRPr lang="en-US" altLang="en-US" sz="1200">
              <a:solidFill>
                <a:schemeClr val="folHlink"/>
              </a:solidFill>
            </a:endParaRPr>
          </a:p>
        </p:txBody>
      </p:sp>
      <p:sp>
        <p:nvSpPr>
          <p:cNvPr id="5" name="Slide Number Placeholder 3">
            <a:extLst>
              <a:ext uri="{FF2B5EF4-FFF2-40B4-BE49-F238E27FC236}">
                <a16:creationId xmlns:a16="http://schemas.microsoft.com/office/drawing/2014/main" id="{77DAA8EC-75ED-428E-ACD9-DFF4D2F3760F}"/>
              </a:ext>
            </a:extLst>
          </p:cNvPr>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3</a:t>
            </a:fld>
            <a:endParaRPr lang="en-US" dirty="0"/>
          </a:p>
        </p:txBody>
      </p:sp>
      <p:pic>
        <p:nvPicPr>
          <p:cNvPr id="2" name="Video 1">
            <a:hlinkClick r:id="" action="ppaction://media"/>
            <a:extLst>
              <a:ext uri="{FF2B5EF4-FFF2-40B4-BE49-F238E27FC236}">
                <a16:creationId xmlns:a16="http://schemas.microsoft.com/office/drawing/2014/main" id="{6A576D11-0BE8-4673-BF7F-F1F361B932C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934201" y="6781800"/>
            <a:ext cx="2285999" cy="109537"/>
          </a:xfrm>
          <a:prstGeom prst="rect">
            <a:avLst/>
          </a:prstGeom>
        </p:spPr>
      </p:pic>
    </p:spTree>
    <p:extLst>
      <p:ext uri="{BB962C8B-B14F-4D97-AF65-F5344CB8AC3E}">
        <p14:creationId xmlns:p14="http://schemas.microsoft.com/office/powerpoint/2010/main" val="783076539"/>
      </p:ext>
    </p:extLst>
  </p:cSld>
  <p:clrMapOvr>
    <a:masterClrMapping/>
  </p:clrMapOvr>
  <mc:AlternateContent xmlns:mc="http://schemas.openxmlformats.org/markup-compatibility/2006" xmlns:p14="http://schemas.microsoft.com/office/powerpoint/2010/main">
    <mc:Choice Requires="p14">
      <p:transition spd="slow" p14:dur="2000" advTm="125133"/>
    </mc:Choice>
    <mc:Fallback xmlns="">
      <p:transition spd="slow" advTm="125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6">
            <a:extLst>
              <a:ext uri="{FF2B5EF4-FFF2-40B4-BE49-F238E27FC236}">
                <a16:creationId xmlns:a16="http://schemas.microsoft.com/office/drawing/2014/main" id="{C413EA8A-89A5-4B3F-81A5-E2B86267152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F8C91352-3290-4051-8FEE-8604E3AE29BB}" type="slidenum">
              <a:rPr lang="en-US" altLang="en-US" sz="1200">
                <a:solidFill>
                  <a:schemeClr val="folHlink"/>
                </a:solidFill>
              </a:rPr>
              <a:pPr/>
              <a:t>4</a:t>
            </a:fld>
            <a:endParaRPr lang="en-US" altLang="en-US" sz="1200">
              <a:solidFill>
                <a:schemeClr val="folHlink"/>
              </a:solidFill>
            </a:endParaRPr>
          </a:p>
        </p:txBody>
      </p:sp>
      <p:sp>
        <p:nvSpPr>
          <p:cNvPr id="18436" name="Rectangle 3">
            <a:extLst>
              <a:ext uri="{FF2B5EF4-FFF2-40B4-BE49-F238E27FC236}">
                <a16:creationId xmlns:a16="http://schemas.microsoft.com/office/drawing/2014/main" id="{AA7734B4-4C66-428A-BAC6-55AAECC59FA9}"/>
              </a:ext>
            </a:extLst>
          </p:cNvPr>
          <p:cNvSpPr>
            <a:spLocks noGrp="1" noChangeArrowheads="1"/>
          </p:cNvSpPr>
          <p:nvPr>
            <p:ph type="body" sz="half" idx="1"/>
          </p:nvPr>
        </p:nvSpPr>
        <p:spPr>
          <a:xfrm>
            <a:off x="1143000" y="1143000"/>
            <a:ext cx="6096000" cy="4876800"/>
          </a:xfrm>
        </p:spPr>
        <p:txBody>
          <a:bodyPr/>
          <a:lstStyle/>
          <a:p>
            <a:r>
              <a:rPr lang="en-US" altLang="en-US" sz="2400"/>
              <a:t>Tacit</a:t>
            </a:r>
          </a:p>
          <a:p>
            <a:pPr lvl="1"/>
            <a:r>
              <a:rPr lang="en-US" altLang="en-US" sz="2000"/>
              <a:t>We know, but cannot explain</a:t>
            </a:r>
          </a:p>
          <a:p>
            <a:endParaRPr lang="en-US" altLang="en-US" sz="2400"/>
          </a:p>
          <a:p>
            <a:r>
              <a:rPr lang="en-US" altLang="en-US" sz="2400"/>
              <a:t>Explicit</a:t>
            </a:r>
          </a:p>
          <a:p>
            <a:pPr lvl="1"/>
            <a:r>
              <a:rPr lang="en-US" altLang="en-US" sz="2000"/>
              <a:t>Books, journals, lecture notes, etc.</a:t>
            </a:r>
          </a:p>
        </p:txBody>
      </p:sp>
      <p:sp>
        <p:nvSpPr>
          <p:cNvPr id="3" name="Title 2">
            <a:extLst>
              <a:ext uri="{FF2B5EF4-FFF2-40B4-BE49-F238E27FC236}">
                <a16:creationId xmlns:a16="http://schemas.microsoft.com/office/drawing/2014/main" id="{860484E9-B26A-4F64-8835-26736A5B1277}"/>
              </a:ext>
            </a:extLst>
          </p:cNvPr>
          <p:cNvSpPr>
            <a:spLocks noGrp="1"/>
          </p:cNvSpPr>
          <p:nvPr>
            <p:ph type="title"/>
          </p:nvPr>
        </p:nvSpPr>
        <p:spPr/>
        <p:txBody>
          <a:bodyPr/>
          <a:lstStyle/>
          <a:p>
            <a:r>
              <a:rPr lang="en-US" dirty="0"/>
              <a:t>Two Classes of Knowledge</a:t>
            </a:r>
          </a:p>
        </p:txBody>
      </p:sp>
      <p:pic>
        <p:nvPicPr>
          <p:cNvPr id="2" name="Video 1">
            <a:hlinkClick r:id="" action="ppaction://media"/>
            <a:extLst>
              <a:ext uri="{FF2B5EF4-FFF2-40B4-BE49-F238E27FC236}">
                <a16:creationId xmlns:a16="http://schemas.microsoft.com/office/drawing/2014/main" id="{31919052-D736-4CAC-9904-0117ABAD25D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0" y="6643686"/>
            <a:ext cx="2285999" cy="214313"/>
          </a:xfrm>
          <a:prstGeom prst="rect">
            <a:avLst/>
          </a:prstGeom>
        </p:spPr>
      </p:pic>
    </p:spTree>
    <p:extLst>
      <p:ext uri="{BB962C8B-B14F-4D97-AF65-F5344CB8AC3E}">
        <p14:creationId xmlns:p14="http://schemas.microsoft.com/office/powerpoint/2010/main" val="3033182718"/>
      </p:ext>
    </p:extLst>
  </p:cSld>
  <p:clrMapOvr>
    <a:masterClrMapping/>
  </p:clrMapOvr>
  <mc:AlternateContent xmlns:mc="http://schemas.openxmlformats.org/markup-compatibility/2006" xmlns:p14="http://schemas.microsoft.com/office/powerpoint/2010/main">
    <mc:Choice Requires="p14">
      <p:transition spd="slow" p14:dur="2000" advTm="145295"/>
    </mc:Choice>
    <mc:Fallback xmlns="">
      <p:transition spd="slow" advTm="1452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9BE94BDC-E0B1-4D1E-A08B-8AA92847D3F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5EE808D2-CEA6-4003-82A8-4131B0CE1F17}" type="slidenum">
              <a:rPr lang="en-US" altLang="en-US" sz="1200">
                <a:solidFill>
                  <a:schemeClr val="folHlink"/>
                </a:solidFill>
              </a:rPr>
              <a:pPr/>
              <a:t>5</a:t>
            </a:fld>
            <a:endParaRPr lang="en-US" altLang="en-US" sz="1200">
              <a:solidFill>
                <a:schemeClr val="folHlink"/>
              </a:solidFill>
            </a:endParaRPr>
          </a:p>
        </p:txBody>
      </p:sp>
      <p:sp>
        <p:nvSpPr>
          <p:cNvPr id="19459" name="Rectangle 2">
            <a:extLst>
              <a:ext uri="{FF2B5EF4-FFF2-40B4-BE49-F238E27FC236}">
                <a16:creationId xmlns:a16="http://schemas.microsoft.com/office/drawing/2014/main" id="{5264F1BE-E610-422A-9118-AA0A00327114}"/>
              </a:ext>
            </a:extLst>
          </p:cNvPr>
          <p:cNvSpPr>
            <a:spLocks noGrp="1" noChangeArrowheads="1"/>
          </p:cNvSpPr>
          <p:nvPr>
            <p:ph type="title"/>
          </p:nvPr>
        </p:nvSpPr>
        <p:spPr/>
        <p:txBody>
          <a:bodyPr/>
          <a:lstStyle/>
          <a:p>
            <a:r>
              <a:rPr lang="en-US" altLang="en-US"/>
              <a:t>Explicit Knowledge</a:t>
            </a:r>
          </a:p>
        </p:txBody>
      </p:sp>
      <p:sp>
        <p:nvSpPr>
          <p:cNvPr id="19460" name="Rectangle 3">
            <a:extLst>
              <a:ext uri="{FF2B5EF4-FFF2-40B4-BE49-F238E27FC236}">
                <a16:creationId xmlns:a16="http://schemas.microsoft.com/office/drawing/2014/main" id="{5C077856-28C6-49CD-B3D0-C109E822D108}"/>
              </a:ext>
            </a:extLst>
          </p:cNvPr>
          <p:cNvSpPr>
            <a:spLocks noGrp="1" noChangeArrowheads="1"/>
          </p:cNvSpPr>
          <p:nvPr>
            <p:ph type="body" idx="1"/>
          </p:nvPr>
        </p:nvSpPr>
        <p:spPr/>
        <p:txBody>
          <a:bodyPr/>
          <a:lstStyle/>
          <a:p>
            <a:r>
              <a:rPr lang="en-US" altLang="en-US" b="1"/>
              <a:t>Explicit knowledge</a:t>
            </a:r>
            <a:r>
              <a:rPr lang="en-US" altLang="en-US"/>
              <a:t> is </a:t>
            </a:r>
            <a:r>
              <a:rPr lang="en-US" altLang="en-US">
                <a:hlinkClick r:id="rId4" tooltip="Knowledge"/>
              </a:rPr>
              <a:t>knowledge</a:t>
            </a:r>
            <a:r>
              <a:rPr lang="en-US" altLang="en-US"/>
              <a:t> that has been or can be </a:t>
            </a:r>
            <a:r>
              <a:rPr lang="en-US" altLang="en-US">
                <a:hlinkClick r:id="rId5" tooltip="Articulation"/>
              </a:rPr>
              <a:t>articulated</a:t>
            </a:r>
            <a:r>
              <a:rPr lang="en-US" altLang="en-US"/>
              <a:t>, </a:t>
            </a:r>
            <a:r>
              <a:rPr lang="en-US" altLang="en-US">
                <a:hlinkClick r:id="rId6" tooltip="Codification"/>
              </a:rPr>
              <a:t>codified</a:t>
            </a:r>
            <a:r>
              <a:rPr lang="en-US" altLang="en-US"/>
              <a:t>, and </a:t>
            </a:r>
            <a:r>
              <a:rPr lang="en-US" altLang="en-US">
                <a:hlinkClick r:id="rId7" tooltip="Data storage"/>
              </a:rPr>
              <a:t>stored</a:t>
            </a:r>
            <a:r>
              <a:rPr lang="en-US" altLang="en-US"/>
              <a:t> in certain </a:t>
            </a:r>
            <a:r>
              <a:rPr lang="en-US" altLang="en-US">
                <a:hlinkClick r:id="rId8" tooltip="Storage media"/>
              </a:rPr>
              <a:t>media</a:t>
            </a:r>
            <a:r>
              <a:rPr lang="en-US" altLang="en-US"/>
              <a:t>. The most common forms of explicit knowledge are </a:t>
            </a:r>
            <a:r>
              <a:rPr lang="en-US" altLang="en-US">
                <a:hlinkClick r:id="rId9" tooltip="Manuals"/>
              </a:rPr>
              <a:t>manuals</a:t>
            </a:r>
            <a:r>
              <a:rPr lang="en-US" altLang="en-US"/>
              <a:t>, documents, procedures, and stories. Knowledge also can be audio-visual. Works of art and </a:t>
            </a:r>
            <a:r>
              <a:rPr lang="en-US" altLang="en-US">
                <a:hlinkClick r:id="rId10" tooltip="Product design"/>
              </a:rPr>
              <a:t>product design</a:t>
            </a:r>
            <a:r>
              <a:rPr lang="en-US" altLang="en-US"/>
              <a:t> can be seen as other forms of explicit knowledge where human skills, motives and knowledge are externalized</a:t>
            </a:r>
          </a:p>
        </p:txBody>
      </p:sp>
      <p:sp>
        <p:nvSpPr>
          <p:cNvPr id="5" name="Slide Number Placeholder 3">
            <a:extLst>
              <a:ext uri="{FF2B5EF4-FFF2-40B4-BE49-F238E27FC236}">
                <a16:creationId xmlns:a16="http://schemas.microsoft.com/office/drawing/2014/main" id="{5E7E9A0C-74EB-4FAE-B831-66F6DEFFF3DB}"/>
              </a:ext>
            </a:extLst>
          </p:cNvPr>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5</a:t>
            </a:fld>
            <a:endParaRPr lang="en-US" dirty="0"/>
          </a:p>
        </p:txBody>
      </p:sp>
      <p:pic>
        <p:nvPicPr>
          <p:cNvPr id="3" name="Video 2">
            <a:hlinkClick r:id="" action="ppaction://media"/>
            <a:extLst>
              <a:ext uri="{FF2B5EF4-FFF2-40B4-BE49-F238E27FC236}">
                <a16:creationId xmlns:a16="http://schemas.microsoft.com/office/drawing/2014/main" id="{D8AE52FA-7BE2-4601-948C-5E672909034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1"/>
          <a:stretch>
            <a:fillRect/>
          </a:stretch>
        </p:blipFill>
        <p:spPr>
          <a:xfrm>
            <a:off x="6858001" y="6477000"/>
            <a:ext cx="1371600" cy="381000"/>
          </a:xfrm>
          <a:prstGeom prst="rect">
            <a:avLst/>
          </a:prstGeom>
        </p:spPr>
      </p:pic>
    </p:spTree>
    <p:extLst>
      <p:ext uri="{BB962C8B-B14F-4D97-AF65-F5344CB8AC3E}">
        <p14:creationId xmlns:p14="http://schemas.microsoft.com/office/powerpoint/2010/main" val="1054302382"/>
      </p:ext>
    </p:extLst>
  </p:cSld>
  <p:clrMapOvr>
    <a:masterClrMapping/>
  </p:clrMapOvr>
  <mc:AlternateContent xmlns:mc="http://schemas.openxmlformats.org/markup-compatibility/2006" xmlns:p14="http://schemas.microsoft.com/office/powerpoint/2010/main">
    <mc:Choice Requires="p14">
      <p:transition spd="slow" p14:dur="2000" advTm="13746"/>
    </mc:Choice>
    <mc:Fallback xmlns="">
      <p:transition spd="slow" advTm="13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a:extLst>
              <a:ext uri="{FF2B5EF4-FFF2-40B4-BE49-F238E27FC236}">
                <a16:creationId xmlns:a16="http://schemas.microsoft.com/office/drawing/2014/main" id="{452EFAE3-3BCC-4F2B-8E8D-3D94188BA37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A21CD6D8-6FF5-4F61-AA7E-A24652FA5077}" type="slidenum">
              <a:rPr lang="en-US" altLang="en-US" sz="1200">
                <a:solidFill>
                  <a:schemeClr val="folHlink"/>
                </a:solidFill>
              </a:rPr>
              <a:pPr/>
              <a:t>6</a:t>
            </a:fld>
            <a:endParaRPr lang="en-US" altLang="en-US" sz="1200">
              <a:solidFill>
                <a:schemeClr val="folHlink"/>
              </a:solidFill>
            </a:endParaRPr>
          </a:p>
        </p:txBody>
      </p:sp>
      <p:sp>
        <p:nvSpPr>
          <p:cNvPr id="20483" name="Rectangle 2">
            <a:extLst>
              <a:ext uri="{FF2B5EF4-FFF2-40B4-BE49-F238E27FC236}">
                <a16:creationId xmlns:a16="http://schemas.microsoft.com/office/drawing/2014/main" id="{185B4670-E891-4FFC-BE9B-B0A2A58A7015}"/>
              </a:ext>
            </a:extLst>
          </p:cNvPr>
          <p:cNvSpPr>
            <a:spLocks noGrp="1" noChangeArrowheads="1"/>
          </p:cNvSpPr>
          <p:nvPr>
            <p:ph type="title"/>
          </p:nvPr>
        </p:nvSpPr>
        <p:spPr/>
        <p:txBody>
          <a:bodyPr/>
          <a:lstStyle/>
          <a:p>
            <a:r>
              <a:rPr lang="en-US" altLang="en-US"/>
              <a:t>Tacit Knowledge</a:t>
            </a:r>
          </a:p>
        </p:txBody>
      </p:sp>
      <p:sp>
        <p:nvSpPr>
          <p:cNvPr id="20484" name="Rectangle 3">
            <a:extLst>
              <a:ext uri="{FF2B5EF4-FFF2-40B4-BE49-F238E27FC236}">
                <a16:creationId xmlns:a16="http://schemas.microsoft.com/office/drawing/2014/main" id="{F553C1FD-B151-4D45-9A51-5B7A0F31BEA4}"/>
              </a:ext>
            </a:extLst>
          </p:cNvPr>
          <p:cNvSpPr>
            <a:spLocks noGrp="1" noChangeArrowheads="1"/>
          </p:cNvSpPr>
          <p:nvPr>
            <p:ph type="body" idx="1"/>
          </p:nvPr>
        </p:nvSpPr>
        <p:spPr/>
        <p:txBody>
          <a:bodyPr/>
          <a:lstStyle/>
          <a:p>
            <a:r>
              <a:rPr lang="en-US" altLang="en-US"/>
              <a:t>tacit knowledge is not easily shared. One of Polanyi's famous </a:t>
            </a:r>
            <a:r>
              <a:rPr lang="en-US" altLang="en-US">
                <a:hlinkClick r:id="rId4" tooltip="Aphorism"/>
              </a:rPr>
              <a:t>aphorisms</a:t>
            </a:r>
            <a:r>
              <a:rPr lang="en-US" altLang="en-US"/>
              <a:t> is: "We know more than we can tell." Tacit knowledge consists often of habits and culture that we do not recognize in ourselves. In the field of </a:t>
            </a:r>
            <a:r>
              <a:rPr lang="en-US" altLang="en-US" i="1">
                <a:hlinkClick r:id="rId5" tooltip="Knowledge management"/>
              </a:rPr>
              <a:t>knowledge management</a:t>
            </a:r>
            <a:r>
              <a:rPr lang="en-US" altLang="en-US"/>
              <a:t> the concept of tacit knowledge refers to a knowledge which is only known to you and hard to share with someone else, which is the opposite from the concept of </a:t>
            </a:r>
            <a:r>
              <a:rPr lang="en-US" altLang="en-US" i="1">
                <a:hlinkClick r:id="rId6" tooltip="Explicit knowledge"/>
              </a:rPr>
              <a:t>explicit knowledge</a:t>
            </a:r>
            <a:r>
              <a:rPr lang="en-US" altLang="en-US"/>
              <a:t>. </a:t>
            </a:r>
          </a:p>
        </p:txBody>
      </p:sp>
      <p:sp>
        <p:nvSpPr>
          <p:cNvPr id="5" name="Slide Number Placeholder 3">
            <a:extLst>
              <a:ext uri="{FF2B5EF4-FFF2-40B4-BE49-F238E27FC236}">
                <a16:creationId xmlns:a16="http://schemas.microsoft.com/office/drawing/2014/main" id="{DBA65E00-38BA-4297-895E-F2D4A2BCA5C2}"/>
              </a:ext>
            </a:extLst>
          </p:cNvPr>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6</a:t>
            </a:fld>
            <a:endParaRPr lang="en-US" dirty="0"/>
          </a:p>
        </p:txBody>
      </p:sp>
      <p:pic>
        <p:nvPicPr>
          <p:cNvPr id="3" name="Video 2">
            <a:hlinkClick r:id="" action="ppaction://media"/>
            <a:extLst>
              <a:ext uri="{FF2B5EF4-FFF2-40B4-BE49-F238E27FC236}">
                <a16:creationId xmlns:a16="http://schemas.microsoft.com/office/drawing/2014/main" id="{CE6D424C-5CEE-4E63-8DB4-B754622D282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6858000" y="6748462"/>
            <a:ext cx="2285999" cy="109537"/>
          </a:xfrm>
          <a:prstGeom prst="rect">
            <a:avLst/>
          </a:prstGeom>
        </p:spPr>
      </p:pic>
    </p:spTree>
    <p:extLst>
      <p:ext uri="{BB962C8B-B14F-4D97-AF65-F5344CB8AC3E}">
        <p14:creationId xmlns:p14="http://schemas.microsoft.com/office/powerpoint/2010/main" val="430053437"/>
      </p:ext>
    </p:extLst>
  </p:cSld>
  <p:clrMapOvr>
    <a:masterClrMapping/>
  </p:clrMapOvr>
  <mc:AlternateContent xmlns:mc="http://schemas.openxmlformats.org/markup-compatibility/2006" xmlns:p14="http://schemas.microsoft.com/office/powerpoint/2010/main">
    <mc:Choice Requires="p14">
      <p:transition spd="slow" p14:dur="2000" advTm="26370"/>
    </mc:Choice>
    <mc:Fallback xmlns="">
      <p:transition spd="slow" advTm="26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a:extLst>
              <a:ext uri="{FF2B5EF4-FFF2-40B4-BE49-F238E27FC236}">
                <a16:creationId xmlns:a16="http://schemas.microsoft.com/office/drawing/2014/main" id="{7741ADAD-80E4-476B-8EC9-C1DC0A7422B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D7EE28B3-947A-4F54-A9CE-FD598EAC4697}" type="slidenum">
              <a:rPr lang="en-US" altLang="en-US" sz="1200">
                <a:solidFill>
                  <a:schemeClr val="folHlink"/>
                </a:solidFill>
              </a:rPr>
              <a:pPr/>
              <a:t>7</a:t>
            </a:fld>
            <a:endParaRPr lang="en-US" altLang="en-US" sz="1200">
              <a:solidFill>
                <a:schemeClr val="folHlink"/>
              </a:solidFill>
            </a:endParaRPr>
          </a:p>
        </p:txBody>
      </p:sp>
      <p:sp>
        <p:nvSpPr>
          <p:cNvPr id="23555" name="Rectangle 4">
            <a:extLst>
              <a:ext uri="{FF2B5EF4-FFF2-40B4-BE49-F238E27FC236}">
                <a16:creationId xmlns:a16="http://schemas.microsoft.com/office/drawing/2014/main" id="{DFA46636-04D0-4EFC-B910-0B477540E1B4}"/>
              </a:ext>
            </a:extLst>
          </p:cNvPr>
          <p:cNvSpPr>
            <a:spLocks noGrp="1" noChangeArrowheads="1"/>
          </p:cNvSpPr>
          <p:nvPr>
            <p:ph type="title"/>
          </p:nvPr>
        </p:nvSpPr>
        <p:spPr/>
        <p:txBody>
          <a:bodyPr/>
          <a:lstStyle/>
          <a:p>
            <a:r>
              <a:rPr lang="en-US" altLang="en-US"/>
              <a:t>Tacit Knowledge continued…</a:t>
            </a:r>
          </a:p>
        </p:txBody>
      </p:sp>
      <p:sp>
        <p:nvSpPr>
          <p:cNvPr id="23556" name="Rectangle 6">
            <a:extLst>
              <a:ext uri="{FF2B5EF4-FFF2-40B4-BE49-F238E27FC236}">
                <a16:creationId xmlns:a16="http://schemas.microsoft.com/office/drawing/2014/main" id="{49F65B7D-C142-495F-BB3D-3B715B9F7BE0}"/>
              </a:ext>
            </a:extLst>
          </p:cNvPr>
          <p:cNvSpPr>
            <a:spLocks noGrp="1" noChangeArrowheads="1"/>
          </p:cNvSpPr>
          <p:nvPr>
            <p:ph type="body" idx="1"/>
          </p:nvPr>
        </p:nvSpPr>
        <p:spPr>
          <a:xfrm>
            <a:off x="990600" y="1447800"/>
            <a:ext cx="7772400" cy="4876800"/>
          </a:xfrm>
        </p:spPr>
        <p:txBody>
          <a:bodyPr/>
          <a:lstStyle/>
          <a:p>
            <a:r>
              <a:rPr lang="en-US" altLang="en-US">
                <a:ea typeface="SimSun" panose="02010600030101010101" pitchFamily="2" charset="-122"/>
              </a:rPr>
              <a:t>This is where the good stuff lies</a:t>
            </a:r>
            <a:r>
              <a:rPr lang="en-US" altLang="en-US">
                <a:latin typeface="Arial" panose="020B0604020202020204" pitchFamily="34" charset="0"/>
                <a:ea typeface="SimSun" panose="02010600030101010101" pitchFamily="2" charset="-122"/>
              </a:rPr>
              <a:t>…</a:t>
            </a:r>
            <a:r>
              <a:rPr lang="en-US" altLang="en-US">
                <a:ea typeface="SimSun" panose="02010600030101010101" pitchFamily="2" charset="-122"/>
              </a:rPr>
              <a:t>. But how do you get at it?</a:t>
            </a:r>
          </a:p>
          <a:p>
            <a:pPr lvl="1"/>
            <a:r>
              <a:rPr lang="en-US" altLang="en-US">
                <a:latin typeface="Arial" panose="020B0604020202020204" pitchFamily="34" charset="0"/>
                <a:ea typeface="SimSun" panose="02010600030101010101" pitchFamily="2" charset="-122"/>
              </a:rPr>
              <a:t>“</a:t>
            </a:r>
            <a:r>
              <a:rPr lang="en-US" altLang="en-US">
                <a:ea typeface="SimSun" panose="02010600030101010101" pitchFamily="2" charset="-122"/>
              </a:rPr>
              <a:t>The future is already here, it is just not evenly distributed</a:t>
            </a:r>
            <a:r>
              <a:rPr lang="en-US" altLang="en-US">
                <a:latin typeface="Arial" panose="020B0604020202020204" pitchFamily="34" charset="0"/>
                <a:ea typeface="SimSun" panose="02010600030101010101" pitchFamily="2" charset="-122"/>
              </a:rPr>
              <a:t>”</a:t>
            </a:r>
            <a:r>
              <a:rPr lang="en-US" altLang="en-US">
                <a:ea typeface="SimSun" panose="02010600030101010101" pitchFamily="2" charset="-122"/>
              </a:rPr>
              <a:t>  -- William Gibson (science fiction author)</a:t>
            </a:r>
          </a:p>
          <a:p>
            <a:endParaRPr lang="en-US" altLang="en-US"/>
          </a:p>
        </p:txBody>
      </p:sp>
      <p:sp>
        <p:nvSpPr>
          <p:cNvPr id="5" name="Slide Number Placeholder 3">
            <a:extLst>
              <a:ext uri="{FF2B5EF4-FFF2-40B4-BE49-F238E27FC236}">
                <a16:creationId xmlns:a16="http://schemas.microsoft.com/office/drawing/2014/main" id="{F5E8CF53-4B33-4F95-97E3-5199C5F61F2C}"/>
              </a:ext>
            </a:extLst>
          </p:cNvPr>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7</a:t>
            </a:fld>
            <a:endParaRPr lang="en-US" dirty="0"/>
          </a:p>
        </p:txBody>
      </p:sp>
      <p:pic>
        <p:nvPicPr>
          <p:cNvPr id="2" name="Video 1">
            <a:hlinkClick r:id="" action="ppaction://media"/>
            <a:extLst>
              <a:ext uri="{FF2B5EF4-FFF2-40B4-BE49-F238E27FC236}">
                <a16:creationId xmlns:a16="http://schemas.microsoft.com/office/drawing/2014/main" id="{44C89C4E-B3F3-4082-AA05-1AA87703AE9F}"/>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0" y="6748462"/>
            <a:ext cx="2285999" cy="109537"/>
          </a:xfrm>
          <a:prstGeom prst="rect">
            <a:avLst/>
          </a:prstGeom>
        </p:spPr>
      </p:pic>
    </p:spTree>
    <p:extLst>
      <p:ext uri="{BB962C8B-B14F-4D97-AF65-F5344CB8AC3E}">
        <p14:creationId xmlns:p14="http://schemas.microsoft.com/office/powerpoint/2010/main" val="41614003"/>
      </p:ext>
    </p:extLst>
  </p:cSld>
  <p:clrMapOvr>
    <a:masterClrMapping/>
  </p:clrMapOvr>
  <mc:AlternateContent xmlns:mc="http://schemas.openxmlformats.org/markup-compatibility/2006" xmlns:p14="http://schemas.microsoft.com/office/powerpoint/2010/main">
    <mc:Choice Requires="p14">
      <p:transition spd="slow" p14:dur="2000" advTm="31126"/>
    </mc:Choice>
    <mc:Fallback xmlns="">
      <p:transition spd="slow" advTm="311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a:extLst>
              <a:ext uri="{FF2B5EF4-FFF2-40B4-BE49-F238E27FC236}">
                <a16:creationId xmlns:a16="http://schemas.microsoft.com/office/drawing/2014/main" id="{A4284C89-6D54-4138-9E3B-833BF1BB181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218481B6-EE65-4BF7-901E-2127C0E4DC05}" type="slidenum">
              <a:rPr lang="en-US" altLang="en-US" sz="1200">
                <a:solidFill>
                  <a:schemeClr val="folHlink"/>
                </a:solidFill>
              </a:rPr>
              <a:pPr/>
              <a:t>8</a:t>
            </a:fld>
            <a:endParaRPr lang="en-US" altLang="en-US" sz="1200">
              <a:solidFill>
                <a:schemeClr val="folHlink"/>
              </a:solidFill>
            </a:endParaRPr>
          </a:p>
        </p:txBody>
      </p:sp>
      <p:sp>
        <p:nvSpPr>
          <p:cNvPr id="21507" name="Rectangle 2">
            <a:extLst>
              <a:ext uri="{FF2B5EF4-FFF2-40B4-BE49-F238E27FC236}">
                <a16:creationId xmlns:a16="http://schemas.microsoft.com/office/drawing/2014/main" id="{76A4E977-2F75-4594-87ED-79F4AD2596E2}"/>
              </a:ext>
            </a:extLst>
          </p:cNvPr>
          <p:cNvSpPr>
            <a:spLocks noGrp="1" noChangeArrowheads="1"/>
          </p:cNvSpPr>
          <p:nvPr>
            <p:ph type="title"/>
          </p:nvPr>
        </p:nvSpPr>
        <p:spPr/>
        <p:txBody>
          <a:bodyPr/>
          <a:lstStyle/>
          <a:p>
            <a:r>
              <a:rPr lang="en-US" altLang="en-US"/>
              <a:t>Tacit Knowledge</a:t>
            </a:r>
          </a:p>
        </p:txBody>
      </p:sp>
      <p:sp>
        <p:nvSpPr>
          <p:cNvPr id="21508" name="Rectangle 3">
            <a:extLst>
              <a:ext uri="{FF2B5EF4-FFF2-40B4-BE49-F238E27FC236}">
                <a16:creationId xmlns:a16="http://schemas.microsoft.com/office/drawing/2014/main" id="{C2AF81B9-3D46-4880-9E8F-EAA90EAB6226}"/>
              </a:ext>
            </a:extLst>
          </p:cNvPr>
          <p:cNvSpPr>
            <a:spLocks noGrp="1" noChangeArrowheads="1"/>
          </p:cNvSpPr>
          <p:nvPr>
            <p:ph type="body" idx="1"/>
          </p:nvPr>
        </p:nvSpPr>
        <p:spPr/>
        <p:txBody>
          <a:bodyPr/>
          <a:lstStyle/>
          <a:p>
            <a:r>
              <a:rPr lang="en-US" altLang="zh-CN">
                <a:ea typeface="SimSun" panose="02010600030101010101" pitchFamily="2" charset="-122"/>
              </a:rPr>
              <a:t>Tacit knowledge has 2 components</a:t>
            </a:r>
          </a:p>
          <a:p>
            <a:pPr lvl="1"/>
            <a:r>
              <a:rPr lang="en-US" altLang="zh-CN">
                <a:ea typeface="SimSun" panose="02010600030101010101" pitchFamily="2" charset="-122"/>
              </a:rPr>
              <a:t>Mental models </a:t>
            </a:r>
            <a:r>
              <a:rPr lang="en-US" altLang="zh-CN">
                <a:latin typeface="Arial" panose="020B0604020202020204" pitchFamily="34" charset="0"/>
                <a:ea typeface="SimSun" panose="02010600030101010101" pitchFamily="2" charset="-122"/>
              </a:rPr>
              <a:t>–</a:t>
            </a:r>
            <a:r>
              <a:rPr lang="en-US" altLang="zh-CN">
                <a:ea typeface="SimSun" panose="02010600030101010101" pitchFamily="2" charset="-122"/>
              </a:rPr>
              <a:t> paradigms, perspectives, beliefs, schemes</a:t>
            </a:r>
          </a:p>
          <a:p>
            <a:pPr lvl="1"/>
            <a:r>
              <a:rPr lang="en-US" altLang="zh-CN">
                <a:ea typeface="SimSun" panose="02010600030101010101" pitchFamily="2" charset="-122"/>
              </a:rPr>
              <a:t>Know-how </a:t>
            </a:r>
            <a:r>
              <a:rPr lang="en-US" altLang="zh-CN">
                <a:latin typeface="Arial" panose="020B0604020202020204" pitchFamily="34" charset="0"/>
                <a:ea typeface="SimSun" panose="02010600030101010101" pitchFamily="2" charset="-122"/>
              </a:rPr>
              <a:t>–</a:t>
            </a:r>
            <a:r>
              <a:rPr lang="en-US" altLang="zh-CN">
                <a:ea typeface="SimSun" panose="02010600030101010101" pitchFamily="2" charset="-122"/>
              </a:rPr>
              <a:t> skills, crafts, talents, expertise</a:t>
            </a:r>
          </a:p>
          <a:p>
            <a:pPr lvl="1"/>
            <a:endParaRPr lang="en-US" altLang="en-US">
              <a:ea typeface="SimSun" panose="02010600030101010101" pitchFamily="2" charset="-122"/>
            </a:endParaRPr>
          </a:p>
          <a:p>
            <a:pPr lvl="1"/>
            <a:endParaRPr lang="en-US" altLang="en-US">
              <a:ea typeface="SimSun" panose="02010600030101010101" pitchFamily="2" charset="-122"/>
            </a:endParaRPr>
          </a:p>
        </p:txBody>
      </p:sp>
      <p:sp>
        <p:nvSpPr>
          <p:cNvPr id="21509" name="Rectangle 4">
            <a:extLst>
              <a:ext uri="{FF2B5EF4-FFF2-40B4-BE49-F238E27FC236}">
                <a16:creationId xmlns:a16="http://schemas.microsoft.com/office/drawing/2014/main" id="{62E8336E-FABB-44EB-96E3-BEBC24F226EB}"/>
              </a:ext>
            </a:extLst>
          </p:cNvPr>
          <p:cNvSpPr>
            <a:spLocks noChangeArrowheads="1"/>
          </p:cNvSpPr>
          <p:nvPr/>
        </p:nvSpPr>
        <p:spPr bwMode="auto">
          <a:xfrm>
            <a:off x="1600200" y="3429000"/>
            <a:ext cx="6096000" cy="2376488"/>
          </a:xfrm>
          <a:prstGeom prst="rect">
            <a:avLst/>
          </a:prstGeom>
          <a:gradFill rotWithShape="1">
            <a:gsLst>
              <a:gs pos="0">
                <a:srgbClr val="9595FF"/>
              </a:gs>
              <a:gs pos="100000">
                <a:srgbClr val="D9D9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3378200" algn="r"/>
              </a:tabLst>
              <a:defRPr sz="1400">
                <a:solidFill>
                  <a:schemeClr val="tx1"/>
                </a:solidFill>
                <a:latin typeface="Times New Roman" panose="02020603050405020304" pitchFamily="18" charset="0"/>
              </a:defRPr>
            </a:lvl1pPr>
            <a:lvl2pPr marL="742950" indent="-285750">
              <a:tabLst>
                <a:tab pos="3378200" algn="r"/>
              </a:tabLst>
              <a:defRPr sz="1400">
                <a:solidFill>
                  <a:schemeClr val="tx1"/>
                </a:solidFill>
                <a:latin typeface="Times New Roman" panose="02020603050405020304" pitchFamily="18" charset="0"/>
              </a:defRPr>
            </a:lvl2pPr>
            <a:lvl3pPr marL="1143000" indent="-228600">
              <a:tabLst>
                <a:tab pos="3378200" algn="r"/>
              </a:tabLst>
              <a:defRPr sz="1400">
                <a:solidFill>
                  <a:schemeClr val="tx1"/>
                </a:solidFill>
                <a:latin typeface="Times New Roman" panose="02020603050405020304" pitchFamily="18" charset="0"/>
              </a:defRPr>
            </a:lvl3pPr>
            <a:lvl4pPr marL="1600200" indent="-228600">
              <a:tabLst>
                <a:tab pos="3378200" algn="r"/>
              </a:tabLst>
              <a:defRPr sz="1400">
                <a:solidFill>
                  <a:schemeClr val="tx1"/>
                </a:solidFill>
                <a:latin typeface="Times New Roman" panose="02020603050405020304" pitchFamily="18" charset="0"/>
              </a:defRPr>
            </a:lvl4pPr>
            <a:lvl5pPr marL="2057400" indent="-228600">
              <a:tabLst>
                <a:tab pos="3378200" algn="r"/>
              </a:tabLst>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tabLst>
                <a:tab pos="3378200" algn="r"/>
              </a:tabLs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tabLst>
                <a:tab pos="3378200" algn="r"/>
              </a:tabLs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tabLst>
                <a:tab pos="3378200" algn="r"/>
              </a:tabLs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tabLst>
                <a:tab pos="3378200" algn="r"/>
              </a:tabLst>
              <a:defRPr sz="1400">
                <a:solidFill>
                  <a:schemeClr val="tx1"/>
                </a:solidFill>
                <a:latin typeface="Times New Roman" panose="02020603050405020304" pitchFamily="18" charset="0"/>
              </a:defRPr>
            </a:lvl9pPr>
          </a:lstStyle>
          <a:p>
            <a:pPr algn="ctr" eaLnBrk="1" hangingPunct="1"/>
            <a:r>
              <a:rPr lang="en-US" altLang="en-US" sz="2000">
                <a:solidFill>
                  <a:srgbClr val="CF478E"/>
                </a:solidFill>
                <a:latin typeface="Tahoma" panose="020B0604030504040204" pitchFamily="34" charset="0"/>
                <a:cs typeface="Arial" panose="020B0604020202020204" pitchFamily="34" charset="0"/>
              </a:rPr>
              <a:t>... the tacit aspects of knowledge are often the most valuable. They consist of embedded expertise - a deep understanding of complex, interdependent systems that enables dynamic responses to context specific problems. This type of knowledge is very difficult for corporations to replicate</a:t>
            </a:r>
            <a:endParaRPr lang="en-US" altLang="en-US" sz="2000" b="1">
              <a:solidFill>
                <a:srgbClr val="CF478E"/>
              </a:solidFill>
              <a:latin typeface="Tahoma" panose="020B0604030504040204" pitchFamily="34" charset="0"/>
              <a:cs typeface="Arial" panose="020B0604020202020204" pitchFamily="34" charset="0"/>
            </a:endParaRPr>
          </a:p>
          <a:p>
            <a:pPr algn="ctr" eaLnBrk="1" hangingPunct="1">
              <a:spcBef>
                <a:spcPct val="50000"/>
              </a:spcBef>
            </a:pPr>
            <a:r>
              <a:rPr lang="en-US" altLang="en-US" b="1">
                <a:latin typeface="Arial" panose="020B0604020202020204" pitchFamily="34" charset="0"/>
                <a:cs typeface="Arial" panose="020B0604020202020204" pitchFamily="34" charset="0"/>
              </a:rPr>
              <a:t>Dorothy Leonard – Harvard Business School</a:t>
            </a:r>
            <a:endParaRPr lang="en-US" altLang="en-US" sz="900" b="1">
              <a:latin typeface="Tahoma" panose="020B0604030504040204" pitchFamily="34" charset="0"/>
              <a:cs typeface="Arial" panose="020B0604020202020204" pitchFamily="34" charset="0"/>
            </a:endParaRPr>
          </a:p>
          <a:p>
            <a:pPr algn="r" eaLnBrk="1" hangingPunct="1"/>
            <a:endParaRPr lang="en-US" altLang="en-US" sz="900" b="1">
              <a:latin typeface="Tahoma" panose="020B0604030504040204" pitchFamily="34" charset="0"/>
              <a:cs typeface="Arial" panose="020B0604020202020204" pitchFamily="34" charset="0"/>
            </a:endParaRPr>
          </a:p>
        </p:txBody>
      </p:sp>
      <p:sp>
        <p:nvSpPr>
          <p:cNvPr id="6" name="Slide Number Placeholder 3">
            <a:extLst>
              <a:ext uri="{FF2B5EF4-FFF2-40B4-BE49-F238E27FC236}">
                <a16:creationId xmlns:a16="http://schemas.microsoft.com/office/drawing/2014/main" id="{63CAC897-44B6-4FBD-8976-7A294657DDDE}"/>
              </a:ext>
            </a:extLst>
          </p:cNvPr>
          <p:cNvSpPr>
            <a:spLocks noGrp="1"/>
          </p:cNvSpPr>
          <p:nvPr>
            <p:ph type="sldNum" sz="quarter" idx="10"/>
          </p:nvPr>
        </p:nvSpPr>
        <p:spPr>
          <a:xfrm>
            <a:off x="7162800" y="6477000"/>
            <a:ext cx="1905000" cy="457200"/>
          </a:xfrm>
        </p:spPr>
        <p:txBody>
          <a:bodyPr/>
          <a:lstStyle/>
          <a:p>
            <a:pPr>
              <a:defRPr/>
            </a:pPr>
            <a:fld id="{9E1D4DFB-05A4-4E49-8C5F-DBB9BC109519}" type="slidenum">
              <a:rPr lang="en-US" smtClean="0"/>
              <a:pPr>
                <a:defRPr/>
              </a:pPr>
              <a:t>8</a:t>
            </a:fld>
            <a:endParaRPr lang="en-US" dirty="0"/>
          </a:p>
        </p:txBody>
      </p:sp>
      <p:pic>
        <p:nvPicPr>
          <p:cNvPr id="2" name="Video 1">
            <a:hlinkClick r:id="" action="ppaction://media"/>
            <a:extLst>
              <a:ext uri="{FF2B5EF4-FFF2-40B4-BE49-F238E27FC236}">
                <a16:creationId xmlns:a16="http://schemas.microsoft.com/office/drawing/2014/main" id="{0615022C-D3C8-4DD5-9506-F7C4DB2152D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6858000" y="6748462"/>
            <a:ext cx="2285999" cy="109537"/>
          </a:xfrm>
          <a:prstGeom prst="rect">
            <a:avLst/>
          </a:prstGeom>
        </p:spPr>
      </p:pic>
    </p:spTree>
    <p:extLst>
      <p:ext uri="{BB962C8B-B14F-4D97-AF65-F5344CB8AC3E}">
        <p14:creationId xmlns:p14="http://schemas.microsoft.com/office/powerpoint/2010/main" val="1114024966"/>
      </p:ext>
    </p:extLst>
  </p:cSld>
  <p:clrMapOvr>
    <a:masterClrMapping/>
  </p:clrMapOvr>
  <mc:AlternateContent xmlns:mc="http://schemas.openxmlformats.org/markup-compatibility/2006" xmlns:p14="http://schemas.microsoft.com/office/powerpoint/2010/main">
    <mc:Choice Requires="p14">
      <p:transition spd="slow" p14:dur="2000" advTm="91320"/>
    </mc:Choice>
    <mc:Fallback xmlns="">
      <p:transition spd="slow" advTm="91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6">
            <a:extLst>
              <a:ext uri="{FF2B5EF4-FFF2-40B4-BE49-F238E27FC236}">
                <a16:creationId xmlns:a16="http://schemas.microsoft.com/office/drawing/2014/main" id="{4FC6D3E4-7A9D-4480-A16E-3A113A1912A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fld id="{D4835F3C-2029-46BD-B73C-57516C626A8C}" type="slidenum">
              <a:rPr lang="en-US" altLang="en-US" sz="1200">
                <a:solidFill>
                  <a:schemeClr val="folHlink"/>
                </a:solidFill>
              </a:rPr>
              <a:pPr/>
              <a:t>9</a:t>
            </a:fld>
            <a:endParaRPr lang="en-US" altLang="en-US" sz="1200">
              <a:solidFill>
                <a:schemeClr val="folHlink"/>
              </a:solidFill>
            </a:endParaRPr>
          </a:p>
        </p:txBody>
      </p:sp>
      <p:sp>
        <p:nvSpPr>
          <p:cNvPr id="24579" name="Rectangle 2">
            <a:extLst>
              <a:ext uri="{FF2B5EF4-FFF2-40B4-BE49-F238E27FC236}">
                <a16:creationId xmlns:a16="http://schemas.microsoft.com/office/drawing/2014/main" id="{F4B6905B-4BDB-4586-909B-6896A1626E05}"/>
              </a:ext>
            </a:extLst>
          </p:cNvPr>
          <p:cNvSpPr>
            <a:spLocks noGrp="1" noChangeArrowheads="1"/>
          </p:cNvSpPr>
          <p:nvPr>
            <p:ph type="title"/>
          </p:nvPr>
        </p:nvSpPr>
        <p:spPr>
          <a:xfrm>
            <a:off x="1150938" y="152400"/>
            <a:ext cx="7793037" cy="700087"/>
          </a:xfrm>
        </p:spPr>
        <p:txBody>
          <a:bodyPr/>
          <a:lstStyle/>
          <a:p>
            <a:r>
              <a:rPr lang="en-US" altLang="en-US" dirty="0"/>
              <a:t>The Knowledge Acquisition Challenge</a:t>
            </a:r>
          </a:p>
        </p:txBody>
      </p:sp>
      <p:sp>
        <p:nvSpPr>
          <p:cNvPr id="24580" name="Rectangle 3">
            <a:extLst>
              <a:ext uri="{FF2B5EF4-FFF2-40B4-BE49-F238E27FC236}">
                <a16:creationId xmlns:a16="http://schemas.microsoft.com/office/drawing/2014/main" id="{1903725D-6FAB-42D8-9F8F-137EC6DDE9A3}"/>
              </a:ext>
            </a:extLst>
          </p:cNvPr>
          <p:cNvSpPr>
            <a:spLocks noGrp="1" noChangeArrowheads="1"/>
          </p:cNvSpPr>
          <p:nvPr>
            <p:ph type="body" sz="half" idx="1"/>
          </p:nvPr>
        </p:nvSpPr>
        <p:spPr>
          <a:xfrm>
            <a:off x="3695700" y="1143000"/>
            <a:ext cx="4716463" cy="1592263"/>
          </a:xfrm>
        </p:spPr>
        <p:txBody>
          <a:bodyPr/>
          <a:lstStyle/>
          <a:p>
            <a:pPr>
              <a:buFont typeface="Wingdings" panose="05000000000000000000" pitchFamily="2" charset="2"/>
              <a:buNone/>
            </a:pPr>
            <a:r>
              <a:rPr lang="en-US" altLang="en-US" sz="2400"/>
              <a:t>	90% of what you need to know is not written down, it is inside peoples heads</a:t>
            </a:r>
          </a:p>
        </p:txBody>
      </p:sp>
      <p:pic>
        <p:nvPicPr>
          <p:cNvPr id="24581" name="Picture 4">
            <a:extLst>
              <a:ext uri="{FF2B5EF4-FFF2-40B4-BE49-F238E27FC236}">
                <a16:creationId xmlns:a16="http://schemas.microsoft.com/office/drawing/2014/main" id="{11FF8DEA-DEB9-4112-BE7D-5E307B3093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788" y="1277938"/>
            <a:ext cx="2200275"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4582" name="Rectangle 5">
            <a:extLst>
              <a:ext uri="{FF2B5EF4-FFF2-40B4-BE49-F238E27FC236}">
                <a16:creationId xmlns:a16="http://schemas.microsoft.com/office/drawing/2014/main" id="{0E4EDD72-611C-4AD6-BB9A-818AC0003A69}"/>
              </a:ext>
            </a:extLst>
          </p:cNvPr>
          <p:cNvSpPr>
            <a:spLocks noChangeArrowheads="1"/>
          </p:cNvSpPr>
          <p:nvPr/>
        </p:nvSpPr>
        <p:spPr bwMode="auto">
          <a:xfrm>
            <a:off x="3155950" y="2806700"/>
            <a:ext cx="5300663"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1400">
                <a:solidFill>
                  <a:schemeClr val="tx1"/>
                </a:solidFill>
                <a:latin typeface="Times New Roman" panose="02020603050405020304" pitchFamily="18" charset="0"/>
              </a:defRPr>
            </a:lvl1pPr>
            <a:lvl2pPr marL="742950" indent="-285750">
              <a:defRPr sz="1400">
                <a:solidFill>
                  <a:schemeClr val="tx1"/>
                </a:solidFill>
                <a:latin typeface="Times New Roman" panose="02020603050405020304" pitchFamily="18" charset="0"/>
              </a:defRPr>
            </a:lvl2pPr>
            <a:lvl3pPr marL="1143000" indent="-228600">
              <a:defRPr sz="1400">
                <a:solidFill>
                  <a:schemeClr val="tx1"/>
                </a:solidFill>
                <a:latin typeface="Times New Roman" panose="02020603050405020304" pitchFamily="18" charset="0"/>
              </a:defRPr>
            </a:lvl3pPr>
            <a:lvl4pPr marL="1600200" indent="-228600">
              <a:defRPr sz="1400">
                <a:solidFill>
                  <a:schemeClr val="tx1"/>
                </a:solidFill>
                <a:latin typeface="Times New Roman" panose="02020603050405020304" pitchFamily="18" charset="0"/>
              </a:defRPr>
            </a:lvl4pPr>
            <a:lvl5pPr marL="2057400" indent="-228600">
              <a:defRPr sz="1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400">
                <a:solidFill>
                  <a:schemeClr val="tx1"/>
                </a:solidFill>
                <a:latin typeface="Times New Roman" panose="02020603050405020304" pitchFamily="18" charset="0"/>
              </a:defRPr>
            </a:lvl9pPr>
          </a:lstStyle>
          <a:p>
            <a:pPr eaLnBrk="1" hangingPunct="1">
              <a:spcBef>
                <a:spcPct val="20000"/>
              </a:spcBef>
              <a:buClr>
                <a:schemeClr val="folHlink"/>
              </a:buClr>
              <a:buSzPct val="60000"/>
              <a:buFont typeface="Wingdings" panose="05000000000000000000" pitchFamily="2" charset="2"/>
              <a:buNone/>
            </a:pPr>
            <a:r>
              <a:rPr lang="en-US" altLang="en-US" sz="2400"/>
              <a:t>	90% of what is inside peoples heads they can’t tell you</a:t>
            </a:r>
          </a:p>
        </p:txBody>
      </p:sp>
      <p:sp>
        <p:nvSpPr>
          <p:cNvPr id="508935" name="Rectangle 7">
            <a:extLst>
              <a:ext uri="{FF2B5EF4-FFF2-40B4-BE49-F238E27FC236}">
                <a16:creationId xmlns:a16="http://schemas.microsoft.com/office/drawing/2014/main" id="{5B2CDB67-23EB-426E-B766-F1BF9517FADD}"/>
              </a:ext>
            </a:extLst>
          </p:cNvPr>
          <p:cNvSpPr>
            <a:spLocks noChangeArrowheads="1"/>
          </p:cNvSpPr>
          <p:nvPr/>
        </p:nvSpPr>
        <p:spPr bwMode="auto">
          <a:xfrm>
            <a:off x="5108575" y="4500563"/>
            <a:ext cx="3408363" cy="1262062"/>
          </a:xfrm>
          <a:prstGeom prst="rect">
            <a:avLst/>
          </a:prstGeom>
          <a:gradFill rotWithShape="1">
            <a:gsLst>
              <a:gs pos="0">
                <a:srgbClr val="9595FF"/>
              </a:gs>
              <a:gs pos="100000">
                <a:srgbClr val="D9D9FF"/>
              </a:gs>
            </a:gsLst>
            <a:lin ang="0" scaled="1"/>
          </a:gradFill>
          <a:ln w="9525">
            <a:noFill/>
            <a:miter lim="800000"/>
            <a:headEnd/>
            <a:tailEnd/>
          </a:ln>
          <a:effectLst/>
        </p:spPr>
        <p:txBody>
          <a:bodyPr anchor="ctr"/>
          <a:lstStyle/>
          <a:p>
            <a:pPr algn="ctr" eaLnBrk="1" hangingPunct="1">
              <a:tabLst>
                <a:tab pos="6459538" algn="r"/>
              </a:tabLst>
              <a:defRPr/>
            </a:pPr>
            <a:r>
              <a:rPr lang="en-US" sz="2000" b="1">
                <a:solidFill>
                  <a:srgbClr val="CC0066"/>
                </a:solidFill>
                <a:latin typeface="Arial" charset="0"/>
              </a:rPr>
              <a:t>It is impossible to speak in such a way that you cannot be misunderstood.</a:t>
            </a:r>
            <a:endParaRPr lang="en-US" sz="2000">
              <a:solidFill>
                <a:srgbClr val="CC0066"/>
              </a:solidFill>
              <a:latin typeface="Arial" charset="0"/>
            </a:endParaRPr>
          </a:p>
          <a:p>
            <a:pPr algn="ctr" eaLnBrk="1" hangingPunct="1">
              <a:tabLst>
                <a:tab pos="6459538" algn="r"/>
              </a:tabLst>
              <a:defRPr/>
            </a:pPr>
            <a:r>
              <a:rPr lang="en-US" sz="2000">
                <a:solidFill>
                  <a:srgbClr val="CC0066"/>
                </a:solidFill>
                <a:effectLst>
                  <a:outerShdw blurRad="38100" dist="38100" dir="2700000" algn="tl">
                    <a:srgbClr val="000000"/>
                  </a:outerShdw>
                </a:effectLst>
                <a:latin typeface="Arial" charset="0"/>
              </a:rPr>
              <a:t>	</a:t>
            </a:r>
            <a:r>
              <a:rPr lang="en-US" b="1">
                <a:latin typeface="Arial" charset="0"/>
              </a:rPr>
              <a:t>Karl Popper</a:t>
            </a:r>
            <a:r>
              <a:rPr lang="en-US" b="1">
                <a:solidFill>
                  <a:schemeClr val="bg2"/>
                </a:solidFill>
                <a:effectLst>
                  <a:outerShdw blurRad="38100" dist="38100" dir="2700000" algn="tl">
                    <a:srgbClr val="000000"/>
                  </a:outerShdw>
                </a:effectLst>
                <a:latin typeface="Arial" charset="0"/>
              </a:rPr>
              <a:t> </a:t>
            </a:r>
            <a:endParaRPr lang="en-US" b="1">
              <a:solidFill>
                <a:srgbClr val="CC0066"/>
              </a:solidFill>
              <a:effectLst>
                <a:outerShdw blurRad="38100" dist="38100" dir="2700000" algn="tl">
                  <a:srgbClr val="000000"/>
                </a:outerShdw>
              </a:effectLst>
              <a:latin typeface="Arial" charset="0"/>
            </a:endParaRPr>
          </a:p>
        </p:txBody>
      </p:sp>
      <p:pic>
        <p:nvPicPr>
          <p:cNvPr id="2" name="Video 1">
            <a:hlinkClick r:id="" action="ppaction://media"/>
            <a:extLst>
              <a:ext uri="{FF2B5EF4-FFF2-40B4-BE49-F238E27FC236}">
                <a16:creationId xmlns:a16="http://schemas.microsoft.com/office/drawing/2014/main" id="{34CE3ECF-B958-4F75-8F56-82CE9DD5674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6858000" y="6705600"/>
            <a:ext cx="2285999" cy="152400"/>
          </a:xfrm>
          <a:prstGeom prst="rect">
            <a:avLst/>
          </a:prstGeom>
        </p:spPr>
      </p:pic>
    </p:spTree>
    <p:extLst>
      <p:ext uri="{BB962C8B-B14F-4D97-AF65-F5344CB8AC3E}">
        <p14:creationId xmlns:p14="http://schemas.microsoft.com/office/powerpoint/2010/main" val="442578509"/>
      </p:ext>
    </p:extLst>
  </p:cSld>
  <p:clrMapOvr>
    <a:masterClrMapping/>
  </p:clrMapOvr>
  <mc:AlternateContent xmlns:mc="http://schemas.openxmlformats.org/markup-compatibility/2006" xmlns:p14="http://schemas.microsoft.com/office/powerpoint/2010/main">
    <mc:Choice Requires="p14">
      <p:transition spd="slow" p14:dur="2000" advTm="40296"/>
    </mc:Choice>
    <mc:Fallback xmlns="">
      <p:transition spd="slow" advTm="40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blank">
  <a:themeElements>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ank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nnovation_Pyramid_Template_0814" id="{969F1DDD-1B93-46BD-B5D5-5568C87A65CC}" vid="{17859C88-956A-4E8F-AE5E-B3FD4CB3528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Innovation_Pyramid_Template_0814</Template>
  <TotalTime>215</TotalTime>
  <Words>948</Words>
  <Application>Microsoft Office PowerPoint</Application>
  <PresentationFormat>On-screen Show (4:3)</PresentationFormat>
  <Paragraphs>167</Paragraphs>
  <Slides>15</Slides>
  <Notes>3</Notes>
  <HiddenSlides>0</HiddenSlides>
  <MMClips>15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Tahoma</vt:lpstr>
      <vt:lpstr>Times New Roman</vt:lpstr>
      <vt:lpstr>Wingdings</vt:lpstr>
      <vt:lpstr>blank</vt:lpstr>
      <vt:lpstr>PowerPoint Presentation</vt:lpstr>
      <vt:lpstr>Knowledge and Innovation</vt:lpstr>
      <vt:lpstr>Change is not easy…</vt:lpstr>
      <vt:lpstr>Two Classes of Knowledge</vt:lpstr>
      <vt:lpstr>Explicit Knowledge</vt:lpstr>
      <vt:lpstr>Tacit Knowledge</vt:lpstr>
      <vt:lpstr>Tacit Knowledge continued…</vt:lpstr>
      <vt:lpstr>Tacit Knowledge</vt:lpstr>
      <vt:lpstr>The Knowledge Acquisition Challenge</vt:lpstr>
      <vt:lpstr>How do you get inside people’s heads?</vt:lpstr>
      <vt:lpstr>Integrative Thinking</vt:lpstr>
      <vt:lpstr>Drucker’s Management by Objective</vt:lpstr>
      <vt:lpstr>Is everything a “one-off” or is it connected?</vt:lpstr>
      <vt:lpstr>Getting from Speculation to Fact Which column?</vt:lpstr>
      <vt:lpstr>Questions?</vt:lpstr>
    </vt:vector>
  </TitlesOfParts>
  <Company>University of Michigan Business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 Faley</dc:creator>
  <cp:lastModifiedBy>Tim Faley</cp:lastModifiedBy>
  <cp:revision>22</cp:revision>
  <cp:lastPrinted>2019-08-14T13:16:27Z</cp:lastPrinted>
  <dcterms:created xsi:type="dcterms:W3CDTF">2019-08-18T05:15:12Z</dcterms:created>
  <dcterms:modified xsi:type="dcterms:W3CDTF">2022-07-29T21:07:08Z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5</vt:i4>
  </property>
</Properties>
</file>